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 id="2147483690" r:id="rId5"/>
    <p:sldMasterId id="214748369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y="5143500" cx="9144000"/>
  <p:notesSz cx="6858000" cy="9144000"/>
  <p:embeddedFontLst>
    <p:embeddedFont>
      <p:font typeface="Nunito"/>
      <p:regular r:id="rId28"/>
      <p:bold r:id="rId29"/>
      <p:italic r:id="rId30"/>
      <p:boldItalic r:id="rId31"/>
    </p:embeddedFont>
    <p:embeddedFont>
      <p:font typeface="News Cycle"/>
      <p:regular r:id="rId32"/>
      <p:bold r:id="rId33"/>
    </p:embeddedFont>
    <p:embeddedFont>
      <p:font typeface="Maven Pro"/>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Nunito-regular.fntdata"/><Relationship Id="rId27" Type="http://schemas.openxmlformats.org/officeDocument/2006/relationships/slide" Target="slides/slide20.xml"/><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Nunito-bold.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boldItalic.fntdata"/><Relationship Id="rId30" Type="http://schemas.openxmlformats.org/officeDocument/2006/relationships/font" Target="fonts/Nunito-italic.fntdata"/><Relationship Id="rId11" Type="http://schemas.openxmlformats.org/officeDocument/2006/relationships/slide" Target="slides/slide4.xml"/><Relationship Id="rId33" Type="http://schemas.openxmlformats.org/officeDocument/2006/relationships/font" Target="fonts/NewsCycle-bold.fntdata"/><Relationship Id="rId10" Type="http://schemas.openxmlformats.org/officeDocument/2006/relationships/slide" Target="slides/slide3.xml"/><Relationship Id="rId32" Type="http://schemas.openxmlformats.org/officeDocument/2006/relationships/font" Target="fonts/NewsCycle-regular.fntdata"/><Relationship Id="rId13" Type="http://schemas.openxmlformats.org/officeDocument/2006/relationships/slide" Target="slides/slide6.xml"/><Relationship Id="rId35" Type="http://schemas.openxmlformats.org/officeDocument/2006/relationships/font" Target="fonts/MavenPro-bold.fntdata"/><Relationship Id="rId12" Type="http://schemas.openxmlformats.org/officeDocument/2006/relationships/slide" Target="slides/slide5.xml"/><Relationship Id="rId34" Type="http://schemas.openxmlformats.org/officeDocument/2006/relationships/font" Target="fonts/MavenPro-regular.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4d8e4ce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24d8e4ce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2538d3765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2538d3765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2538d3765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2538d3765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2538d37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2538d37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e2538d376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e2538d376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2538d376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2538d376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e2538d3765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e2538d376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24d8e4ce3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24d8e4ce3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2538d376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2538d376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you don’t have to know a lot, just be willing to work.  And be a high schooler ofc</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e24d8e4ce3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e24d8e4ce3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Talk about diversity of skill sets in engineering and design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7b23044d7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7b23044d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e2538d376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e2538d376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7b23044d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7b23044d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2b7ef251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2b7ef251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2bfcfd7a0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2bfcfd7a0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2e7b09a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2e7b09a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da145aba1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da145aba1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d2b7ef25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d2b7ef25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d2e7b09a6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d2e7b09a6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73" name="Shape 273"/>
        <p:cNvGrpSpPr/>
        <p:nvPr/>
      </p:nvGrpSpPr>
      <p:grpSpPr>
        <a:xfrm>
          <a:off x="0" y="0"/>
          <a:ext cx="0" cy="0"/>
          <a:chOff x="0" y="0"/>
          <a:chExt cx="0" cy="0"/>
        </a:xfrm>
      </p:grpSpPr>
      <p:sp>
        <p:nvSpPr>
          <p:cNvPr id="274" name="Google Shape;274;p13"/>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5" name="Google Shape;275;p13"/>
          <p:cNvSpPr txBox="1"/>
          <p:nvPr>
            <p:ph type="ctrTitle"/>
          </p:nvPr>
        </p:nvSpPr>
        <p:spPr>
          <a:xfrm>
            <a:off x="1773500" y="1980025"/>
            <a:ext cx="5597100" cy="6711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6" name="Google Shape;276;p13"/>
          <p:cNvSpPr txBox="1"/>
          <p:nvPr>
            <p:ph idx="1" type="subTitle"/>
          </p:nvPr>
        </p:nvSpPr>
        <p:spPr>
          <a:xfrm>
            <a:off x="1773500" y="2664426"/>
            <a:ext cx="5597100" cy="3864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accent2"/>
              </a:buClr>
              <a:buSzPts val="1300"/>
              <a:buNone/>
              <a:defRPr>
                <a:solidFill>
                  <a:schemeClr val="accent2"/>
                </a:solidFill>
              </a:defRPr>
            </a:lvl1pPr>
            <a:lvl2pPr lvl="1" rtl="0" algn="ctr">
              <a:spcBef>
                <a:spcPts val="0"/>
              </a:spcBef>
              <a:spcAft>
                <a:spcPts val="0"/>
              </a:spcAft>
              <a:buClr>
                <a:schemeClr val="accent2"/>
              </a:buClr>
              <a:buSzPts val="3000"/>
              <a:buNone/>
              <a:defRPr sz="3000">
                <a:solidFill>
                  <a:schemeClr val="accent2"/>
                </a:solidFill>
              </a:defRPr>
            </a:lvl2pPr>
            <a:lvl3pPr lvl="2" rtl="0" algn="ctr">
              <a:spcBef>
                <a:spcPts val="0"/>
              </a:spcBef>
              <a:spcAft>
                <a:spcPts val="0"/>
              </a:spcAft>
              <a:buClr>
                <a:schemeClr val="accent2"/>
              </a:buClr>
              <a:buSzPts val="3000"/>
              <a:buNone/>
              <a:defRPr sz="3000">
                <a:solidFill>
                  <a:schemeClr val="accent2"/>
                </a:solidFill>
              </a:defRPr>
            </a:lvl3pPr>
            <a:lvl4pPr lvl="3" rtl="0" algn="ctr">
              <a:spcBef>
                <a:spcPts val="0"/>
              </a:spcBef>
              <a:spcAft>
                <a:spcPts val="0"/>
              </a:spcAft>
              <a:buClr>
                <a:schemeClr val="accent2"/>
              </a:buClr>
              <a:buSzPts val="3000"/>
              <a:buNone/>
              <a:defRPr sz="3000">
                <a:solidFill>
                  <a:schemeClr val="accent2"/>
                </a:solidFill>
              </a:defRPr>
            </a:lvl4pPr>
            <a:lvl5pPr lvl="4" rtl="0" algn="ctr">
              <a:spcBef>
                <a:spcPts val="0"/>
              </a:spcBef>
              <a:spcAft>
                <a:spcPts val="0"/>
              </a:spcAft>
              <a:buClr>
                <a:schemeClr val="accent2"/>
              </a:buClr>
              <a:buSzPts val="3000"/>
              <a:buNone/>
              <a:defRPr sz="3000">
                <a:solidFill>
                  <a:schemeClr val="accent2"/>
                </a:solidFill>
              </a:defRPr>
            </a:lvl5pPr>
            <a:lvl6pPr lvl="5" rtl="0" algn="ctr">
              <a:spcBef>
                <a:spcPts val="0"/>
              </a:spcBef>
              <a:spcAft>
                <a:spcPts val="0"/>
              </a:spcAft>
              <a:buClr>
                <a:schemeClr val="accent2"/>
              </a:buClr>
              <a:buSzPts val="3000"/>
              <a:buNone/>
              <a:defRPr sz="3000">
                <a:solidFill>
                  <a:schemeClr val="accent2"/>
                </a:solidFill>
              </a:defRPr>
            </a:lvl6pPr>
            <a:lvl7pPr lvl="6" rtl="0" algn="ctr">
              <a:spcBef>
                <a:spcPts val="0"/>
              </a:spcBef>
              <a:spcAft>
                <a:spcPts val="0"/>
              </a:spcAft>
              <a:buClr>
                <a:schemeClr val="accent2"/>
              </a:buClr>
              <a:buSzPts val="3000"/>
              <a:buNone/>
              <a:defRPr sz="3000">
                <a:solidFill>
                  <a:schemeClr val="accent2"/>
                </a:solidFill>
              </a:defRPr>
            </a:lvl7pPr>
            <a:lvl8pPr lvl="7" rtl="0" algn="ctr">
              <a:spcBef>
                <a:spcPts val="0"/>
              </a:spcBef>
              <a:spcAft>
                <a:spcPts val="0"/>
              </a:spcAft>
              <a:buClr>
                <a:schemeClr val="accent2"/>
              </a:buClr>
              <a:buSzPts val="3000"/>
              <a:buNone/>
              <a:defRPr sz="3000">
                <a:solidFill>
                  <a:schemeClr val="accent2"/>
                </a:solidFill>
              </a:defRPr>
            </a:lvl8pPr>
            <a:lvl9pPr lvl="8" rtl="0" algn="ctr">
              <a:spcBef>
                <a:spcPts val="0"/>
              </a:spcBef>
              <a:spcAft>
                <a:spcPts val="0"/>
              </a:spcAft>
              <a:buClr>
                <a:schemeClr val="accent2"/>
              </a:buClr>
              <a:buSzPts val="3000"/>
              <a:buNone/>
              <a:defRPr sz="3000">
                <a:solidFill>
                  <a:schemeClr val="accent2"/>
                </a:solidFill>
              </a:defRPr>
            </a:lvl9pPr>
          </a:lstStyle>
          <a:p/>
        </p:txBody>
      </p:sp>
      <p:sp>
        <p:nvSpPr>
          <p:cNvPr id="277" name="Google Shape;277;p13"/>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8" name="Google Shape;278;p13"/>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9" name="Google Shape;279;p13"/>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0" name="Google Shape;280;p13"/>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1" name="Google Shape;281;p13"/>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2" name="Google Shape;282;p13"/>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3" name="Google Shape;283;p13"/>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4" name="Google Shape;284;p13"/>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5" name="Google Shape;285;p13"/>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6" name="Google Shape;286;p13"/>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spTree>
      <p:nvGrpSpPr>
        <p:cNvPr id="287" name="Shape 287"/>
        <p:cNvGrpSpPr/>
        <p:nvPr/>
      </p:nvGrpSpPr>
      <p:grpSpPr>
        <a:xfrm>
          <a:off x="0" y="0"/>
          <a:ext cx="0" cy="0"/>
          <a:chOff x="0" y="0"/>
          <a:chExt cx="0" cy="0"/>
        </a:xfrm>
      </p:grpSpPr>
      <p:sp>
        <p:nvSpPr>
          <p:cNvPr id="288" name="Google Shape;288;p14"/>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Half">
  <p:cSld name="BLANK_1_1">
    <p:bg>
      <p:bgPr>
        <a:solidFill>
          <a:schemeClr val="lt1"/>
        </a:solidFill>
      </p:bgPr>
    </p:bg>
    <p:spTree>
      <p:nvGrpSpPr>
        <p:cNvPr id="289" name="Shape 289"/>
        <p:cNvGrpSpPr/>
        <p:nvPr/>
      </p:nvGrpSpPr>
      <p:grpSpPr>
        <a:xfrm>
          <a:off x="0" y="0"/>
          <a:ext cx="0" cy="0"/>
          <a:chOff x="0" y="0"/>
          <a:chExt cx="0" cy="0"/>
        </a:xfrm>
      </p:grpSpPr>
      <p:sp>
        <p:nvSpPr>
          <p:cNvPr id="290" name="Google Shape;290;p15"/>
          <p:cNvSpPr/>
          <p:nvPr/>
        </p:nvSpPr>
        <p:spPr>
          <a:xfrm rot="-1760302">
            <a:off x="4588400" y="637136"/>
            <a:ext cx="4206636" cy="4111947"/>
          </a:xfrm>
          <a:custGeom>
            <a:rect b="b" l="l" r="r" t="t"/>
            <a:pathLst>
              <a:path extrusionOk="0" h="559316" w="549996">
                <a:moveTo>
                  <a:pt x="536665" y="198722"/>
                </a:moveTo>
                <a:cubicBezTo>
                  <a:pt x="507988" y="55467"/>
                  <a:pt x="324589" y="-49573"/>
                  <a:pt x="179295" y="24291"/>
                </a:cubicBezTo>
                <a:cubicBezTo>
                  <a:pt x="17974" y="106420"/>
                  <a:pt x="-81169" y="375917"/>
                  <a:pt x="88111" y="512244"/>
                </a:cubicBezTo>
                <a:cubicBezTo>
                  <a:pt x="141168" y="554536"/>
                  <a:pt x="210888" y="558504"/>
                  <a:pt x="276092" y="557584"/>
                </a:cubicBezTo>
                <a:cubicBezTo>
                  <a:pt x="484178" y="579947"/>
                  <a:pt x="588999" y="381814"/>
                  <a:pt x="536665" y="1987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15"/>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92" name="Google Shape;292;p15"/>
          <p:cNvGrpSpPr/>
          <p:nvPr/>
        </p:nvGrpSpPr>
        <p:grpSpPr>
          <a:xfrm>
            <a:off x="4377287" y="431563"/>
            <a:ext cx="4360802" cy="4280374"/>
            <a:chOff x="576654" y="555403"/>
            <a:chExt cx="3865959" cy="3794658"/>
          </a:xfrm>
        </p:grpSpPr>
        <p:sp>
          <p:nvSpPr>
            <p:cNvPr id="293" name="Google Shape;293;p15"/>
            <p:cNvSpPr/>
            <p:nvPr/>
          </p:nvSpPr>
          <p:spPr>
            <a:xfrm>
              <a:off x="619289" y="555403"/>
              <a:ext cx="3823324" cy="3794658"/>
            </a:xfrm>
            <a:custGeom>
              <a:rect b="b" l="l" r="r" t="t"/>
              <a:pathLst>
                <a:path extrusionOk="0" h="1798416" w="1812002">
                  <a:moveTo>
                    <a:pt x="1803580" y="754533"/>
                  </a:moveTo>
                  <a:cubicBezTo>
                    <a:pt x="1755126" y="365965"/>
                    <a:pt x="1420404" y="43389"/>
                    <a:pt x="1031243" y="5415"/>
                  </a:cubicBezTo>
                  <a:cubicBezTo>
                    <a:pt x="982060" y="-66"/>
                    <a:pt x="932504" y="-1381"/>
                    <a:pt x="883099" y="1447"/>
                  </a:cubicBezTo>
                  <a:cubicBezTo>
                    <a:pt x="873803" y="1973"/>
                    <a:pt x="873957" y="16794"/>
                    <a:pt x="883691" y="16246"/>
                  </a:cubicBezTo>
                  <a:cubicBezTo>
                    <a:pt x="1757494" y="-18263"/>
                    <a:pt x="2121442" y="1058868"/>
                    <a:pt x="1445508" y="1590605"/>
                  </a:cubicBezTo>
                  <a:cubicBezTo>
                    <a:pt x="1154174" y="1812547"/>
                    <a:pt x="730088" y="1849314"/>
                    <a:pt x="411765" y="1663262"/>
                  </a:cubicBezTo>
                  <a:cubicBezTo>
                    <a:pt x="67769" y="1470874"/>
                    <a:pt x="-50821" y="1022824"/>
                    <a:pt x="50843" y="658548"/>
                  </a:cubicBezTo>
                  <a:cubicBezTo>
                    <a:pt x="145996" y="257328"/>
                    <a:pt x="571617" y="-46393"/>
                    <a:pt x="981233" y="77876"/>
                  </a:cubicBezTo>
                  <a:cubicBezTo>
                    <a:pt x="990003" y="80529"/>
                    <a:pt x="993533" y="65949"/>
                    <a:pt x="984391" y="63186"/>
                  </a:cubicBezTo>
                  <a:cubicBezTo>
                    <a:pt x="621232" y="-46436"/>
                    <a:pt x="223477" y="180680"/>
                    <a:pt x="83292" y="523010"/>
                  </a:cubicBezTo>
                  <a:cubicBezTo>
                    <a:pt x="-163184" y="1097697"/>
                    <a:pt x="154152" y="1768368"/>
                    <a:pt x="813533" y="1796542"/>
                  </a:cubicBezTo>
                  <a:cubicBezTo>
                    <a:pt x="1393503" y="1832827"/>
                    <a:pt x="1882662" y="1337310"/>
                    <a:pt x="1803580" y="75453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5"/>
            <p:cNvSpPr/>
            <p:nvPr/>
          </p:nvSpPr>
          <p:spPr>
            <a:xfrm>
              <a:off x="576654" y="3067330"/>
              <a:ext cx="620488" cy="986037"/>
            </a:xfrm>
            <a:custGeom>
              <a:rect b="b" l="l" r="r" t="t"/>
              <a:pathLst>
                <a:path extrusionOk="0" h="467316" w="294070">
                  <a:moveTo>
                    <a:pt x="291610" y="454155"/>
                  </a:moveTo>
                  <a:cubicBezTo>
                    <a:pt x="153814" y="339512"/>
                    <a:pt x="54825" y="179550"/>
                    <a:pt x="14308" y="4834"/>
                  </a:cubicBezTo>
                  <a:cubicBezTo>
                    <a:pt x="12116" y="-4528"/>
                    <a:pt x="-1872" y="1084"/>
                    <a:pt x="211" y="10007"/>
                  </a:cubicBezTo>
                  <a:cubicBezTo>
                    <a:pt x="42374" y="188276"/>
                    <a:pt x="141091" y="348128"/>
                    <a:pt x="281612" y="465666"/>
                  </a:cubicBezTo>
                  <a:cubicBezTo>
                    <a:pt x="288760" y="471585"/>
                    <a:pt x="298757" y="460141"/>
                    <a:pt x="291610" y="454155"/>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5" name="Google Shape;295;p15"/>
            <p:cNvSpPr/>
            <p:nvPr/>
          </p:nvSpPr>
          <p:spPr>
            <a:xfrm>
              <a:off x="625052" y="3542878"/>
              <a:ext cx="246686" cy="335935"/>
            </a:xfrm>
            <a:custGeom>
              <a:rect b="b" l="l" r="r" t="t"/>
              <a:pathLst>
                <a:path extrusionOk="0" h="159211" w="116913">
                  <a:moveTo>
                    <a:pt x="114759" y="145770"/>
                  </a:moveTo>
                  <a:cubicBezTo>
                    <a:pt x="73155" y="104376"/>
                    <a:pt x="38848" y="56252"/>
                    <a:pt x="13292" y="3435"/>
                  </a:cubicBezTo>
                  <a:cubicBezTo>
                    <a:pt x="9193" y="-5027"/>
                    <a:pt x="-3195" y="3808"/>
                    <a:pt x="774" y="12030"/>
                  </a:cubicBezTo>
                  <a:cubicBezTo>
                    <a:pt x="27012" y="65964"/>
                    <a:pt x="62178" y="115053"/>
                    <a:pt x="104784" y="157258"/>
                  </a:cubicBezTo>
                  <a:cubicBezTo>
                    <a:pt x="111361" y="163814"/>
                    <a:pt x="121337" y="152303"/>
                    <a:pt x="114759" y="14577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6" name="Google Shape;296;p15"/>
            <p:cNvSpPr/>
            <p:nvPr/>
          </p:nvSpPr>
          <p:spPr>
            <a:xfrm>
              <a:off x="3508732" y="703042"/>
              <a:ext cx="736985" cy="678722"/>
            </a:xfrm>
            <a:custGeom>
              <a:rect b="b" l="l" r="r" t="t"/>
              <a:pathLst>
                <a:path extrusionOk="0" h="321669" w="349282">
                  <a:moveTo>
                    <a:pt x="348469" y="309928"/>
                  </a:moveTo>
                  <a:cubicBezTo>
                    <a:pt x="278003" y="170664"/>
                    <a:pt x="156037" y="58585"/>
                    <a:pt x="11050" y="551"/>
                  </a:cubicBezTo>
                  <a:cubicBezTo>
                    <a:pt x="2543" y="-2847"/>
                    <a:pt x="-4823" y="10439"/>
                    <a:pt x="3968" y="13969"/>
                  </a:cubicBezTo>
                  <a:cubicBezTo>
                    <a:pt x="146478" y="70973"/>
                    <a:pt x="266844" y="180859"/>
                    <a:pt x="335709" y="318194"/>
                  </a:cubicBezTo>
                  <a:cubicBezTo>
                    <a:pt x="339918" y="326613"/>
                    <a:pt x="352591" y="318107"/>
                    <a:pt x="348469" y="30992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7" name="Google Shape;297;p15"/>
            <p:cNvSpPr/>
            <p:nvPr/>
          </p:nvSpPr>
          <p:spPr>
            <a:xfrm>
              <a:off x="4237875" y="1405342"/>
              <a:ext cx="51220" cy="74504"/>
            </a:xfrm>
            <a:custGeom>
              <a:rect b="b" l="l" r="r" t="t"/>
              <a:pathLst>
                <a:path extrusionOk="0" h="35310" w="24275">
                  <a:moveTo>
                    <a:pt x="23295" y="23713"/>
                  </a:moveTo>
                  <a:lnTo>
                    <a:pt x="13692" y="3323"/>
                  </a:lnTo>
                  <a:cubicBezTo>
                    <a:pt x="8452" y="-4658"/>
                    <a:pt x="-3475" y="3191"/>
                    <a:pt x="975" y="11588"/>
                  </a:cubicBezTo>
                  <a:cubicBezTo>
                    <a:pt x="4176" y="18384"/>
                    <a:pt x="7371" y="25181"/>
                    <a:pt x="10556" y="31978"/>
                  </a:cubicBezTo>
                  <a:cubicBezTo>
                    <a:pt x="15906" y="39980"/>
                    <a:pt x="27745" y="32109"/>
                    <a:pt x="23295" y="2371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8" name="Google Shape;298;p15"/>
          <p:cNvSpPr/>
          <p:nvPr/>
        </p:nvSpPr>
        <p:spPr>
          <a:xfrm rot="2700000">
            <a:off x="4969709" y="954676"/>
            <a:ext cx="200969" cy="172851"/>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9" name="Google Shape;299;p15"/>
          <p:cNvSpPr/>
          <p:nvPr/>
        </p:nvSpPr>
        <p:spPr>
          <a:xfrm rot="8434612">
            <a:off x="7810734" y="3959265"/>
            <a:ext cx="540275" cy="264310"/>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_2">
    <p:bg>
      <p:bgPr>
        <a:solidFill>
          <a:schemeClr val="dk1"/>
        </a:solidFill>
      </p:bgPr>
    </p:bg>
    <p:spTree>
      <p:nvGrpSpPr>
        <p:cNvPr id="300" name="Shape 300"/>
        <p:cNvGrpSpPr/>
        <p:nvPr/>
      </p:nvGrpSpPr>
      <p:grpSpPr>
        <a:xfrm>
          <a:off x="0" y="0"/>
          <a:ext cx="0" cy="0"/>
          <a:chOff x="0" y="0"/>
          <a:chExt cx="0" cy="0"/>
        </a:xfrm>
      </p:grpSpPr>
      <p:sp>
        <p:nvSpPr>
          <p:cNvPr id="301" name="Google Shape;301;p16"/>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lnSpcReduction="20000"/>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16"/>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3" name="Google Shape;303;p16"/>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4" name="Google Shape;304;p16"/>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5" name="Google Shape;305;p16"/>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6" name="Google Shape;306;p16"/>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7" name="Google Shape;307;p16"/>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8" name="Google Shape;308;p16"/>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9" name="Google Shape;309;p16"/>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0" name="Google Shape;310;p16"/>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1" name="Google Shape;311;p16"/>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6" name="Shape 316"/>
        <p:cNvGrpSpPr/>
        <p:nvPr/>
      </p:nvGrpSpPr>
      <p:grpSpPr>
        <a:xfrm>
          <a:off x="0" y="0"/>
          <a:ext cx="0" cy="0"/>
          <a:chOff x="0" y="0"/>
          <a:chExt cx="0" cy="0"/>
        </a:xfrm>
      </p:grpSpPr>
      <p:sp>
        <p:nvSpPr>
          <p:cNvPr id="317" name="Google Shape;317;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9" name="Google Shape;31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0" name="Shape 320"/>
        <p:cNvGrpSpPr/>
        <p:nvPr/>
      </p:nvGrpSpPr>
      <p:grpSpPr>
        <a:xfrm>
          <a:off x="0" y="0"/>
          <a:ext cx="0" cy="0"/>
          <a:chOff x="0" y="0"/>
          <a:chExt cx="0" cy="0"/>
        </a:xfrm>
      </p:grpSpPr>
      <p:sp>
        <p:nvSpPr>
          <p:cNvPr id="321" name="Google Shape;321;p1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22" name="Google Shape;322;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3" name="Shape 323"/>
        <p:cNvGrpSpPr/>
        <p:nvPr/>
      </p:nvGrpSpPr>
      <p:grpSpPr>
        <a:xfrm>
          <a:off x="0" y="0"/>
          <a:ext cx="0" cy="0"/>
          <a:chOff x="0" y="0"/>
          <a:chExt cx="0" cy="0"/>
        </a:xfrm>
      </p:grpSpPr>
      <p:sp>
        <p:nvSpPr>
          <p:cNvPr id="324" name="Google Shape;324;p20"/>
          <p:cNvSpPr/>
          <p:nvPr/>
        </p:nvSpPr>
        <p:spPr>
          <a:xfrm>
            <a:off x="0" y="270825"/>
            <a:ext cx="7052614" cy="957792"/>
          </a:xfrm>
          <a:custGeom>
            <a:rect b="b" l="l" r="r" t="t"/>
            <a:pathLst>
              <a:path extrusionOk="0" h="78219" w="319919">
                <a:moveTo>
                  <a:pt x="319919" y="0"/>
                </a:moveTo>
                <a:lnTo>
                  <a:pt x="286182" y="78219"/>
                </a:lnTo>
                <a:lnTo>
                  <a:pt x="0" y="78106"/>
                </a:lnTo>
                <a:lnTo>
                  <a:pt x="0" y="303"/>
                </a:lnTo>
                <a:close/>
              </a:path>
            </a:pathLst>
          </a:custGeom>
          <a:solidFill>
            <a:srgbClr val="18171D">
              <a:alpha val="86030"/>
            </a:srgbClr>
          </a:solidFill>
          <a:ln>
            <a:noFill/>
          </a:ln>
        </p:spPr>
      </p:sp>
      <p:sp>
        <p:nvSpPr>
          <p:cNvPr id="325" name="Google Shape;325;p20"/>
          <p:cNvSpPr/>
          <p:nvPr/>
        </p:nvSpPr>
        <p:spPr>
          <a:xfrm>
            <a:off x="6121905" y="270883"/>
            <a:ext cx="1166341" cy="958319"/>
          </a:xfrm>
          <a:custGeom>
            <a:rect b="b" l="l" r="r" t="t"/>
            <a:pathLst>
              <a:path extrusionOk="0" h="1419732" w="875303">
                <a:moveTo>
                  <a:pt x="617692" y="0"/>
                </a:moveTo>
                <a:lnTo>
                  <a:pt x="0" y="1419733"/>
                </a:lnTo>
                <a:lnTo>
                  <a:pt x="257611" y="1419733"/>
                </a:lnTo>
                <a:lnTo>
                  <a:pt x="875303" y="0"/>
                </a:lnTo>
                <a:lnTo>
                  <a:pt x="617692" y="0"/>
                </a:lnTo>
                <a:close/>
              </a:path>
            </a:pathLst>
          </a:custGeom>
          <a:solidFill>
            <a:srgbClr val="FFB5FC"/>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6" name="Google Shape;326;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B5FC"/>
              </a:buClr>
              <a:buSzPts val="3000"/>
              <a:buNone/>
              <a:defRPr>
                <a:solidFill>
                  <a:srgbClr val="FFB5F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27" name="Google Shape;327;p20"/>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28" name="Google Shape;328;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21"/>
          <p:cNvSpPr/>
          <p:nvPr/>
        </p:nvSpPr>
        <p:spPr>
          <a:xfrm>
            <a:off x="0" y="278963"/>
            <a:ext cx="7052614" cy="957792"/>
          </a:xfrm>
          <a:custGeom>
            <a:rect b="b" l="l" r="r" t="t"/>
            <a:pathLst>
              <a:path extrusionOk="0" h="78219" w="319919">
                <a:moveTo>
                  <a:pt x="319919" y="0"/>
                </a:moveTo>
                <a:lnTo>
                  <a:pt x="286182" y="78219"/>
                </a:lnTo>
                <a:lnTo>
                  <a:pt x="0" y="78106"/>
                </a:lnTo>
                <a:lnTo>
                  <a:pt x="0" y="303"/>
                </a:lnTo>
                <a:close/>
              </a:path>
            </a:pathLst>
          </a:custGeom>
          <a:solidFill>
            <a:srgbClr val="18171D">
              <a:alpha val="86030"/>
            </a:srgbClr>
          </a:solidFill>
          <a:ln>
            <a:noFill/>
          </a:ln>
        </p:spPr>
      </p:sp>
      <p:sp>
        <p:nvSpPr>
          <p:cNvPr id="331" name="Google Shape;331;p21"/>
          <p:cNvSpPr/>
          <p:nvPr/>
        </p:nvSpPr>
        <p:spPr>
          <a:xfrm>
            <a:off x="6121905" y="279021"/>
            <a:ext cx="1166341" cy="958319"/>
          </a:xfrm>
          <a:custGeom>
            <a:rect b="b" l="l" r="r" t="t"/>
            <a:pathLst>
              <a:path extrusionOk="0" h="1419732" w="875303">
                <a:moveTo>
                  <a:pt x="617692" y="0"/>
                </a:moveTo>
                <a:lnTo>
                  <a:pt x="0" y="1419733"/>
                </a:lnTo>
                <a:lnTo>
                  <a:pt x="257611" y="1419733"/>
                </a:lnTo>
                <a:lnTo>
                  <a:pt x="875303" y="0"/>
                </a:lnTo>
                <a:lnTo>
                  <a:pt x="617692" y="0"/>
                </a:lnTo>
                <a:close/>
              </a:path>
            </a:pathLst>
          </a:custGeom>
          <a:solidFill>
            <a:srgbClr val="FFB5FC"/>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2" name="Google Shape;332;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FFB5FC"/>
              </a:buClr>
              <a:buSzPts val="3000"/>
              <a:buNone/>
              <a:defRPr>
                <a:solidFill>
                  <a:srgbClr val="FFB5FC"/>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3" name="Google Shape;333;p21"/>
          <p:cNvSpPr txBox="1"/>
          <p:nvPr>
            <p:ph idx="1" type="body"/>
          </p:nvPr>
        </p:nvSpPr>
        <p:spPr>
          <a:xfrm>
            <a:off x="311700" y="16096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4" name="Google Shape;334;p21"/>
          <p:cNvSpPr txBox="1"/>
          <p:nvPr>
            <p:ph idx="2" type="body"/>
          </p:nvPr>
        </p:nvSpPr>
        <p:spPr>
          <a:xfrm>
            <a:off x="4832400" y="16096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35" name="Google Shape;33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6" name="Shape 336"/>
        <p:cNvGrpSpPr/>
        <p:nvPr/>
      </p:nvGrpSpPr>
      <p:grpSpPr>
        <a:xfrm>
          <a:off x="0" y="0"/>
          <a:ext cx="0" cy="0"/>
          <a:chOff x="0" y="0"/>
          <a:chExt cx="0" cy="0"/>
        </a:xfrm>
      </p:grpSpPr>
      <p:sp>
        <p:nvSpPr>
          <p:cNvPr id="337" name="Google Shape;337;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8" name="Google Shape;33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9" name="Shape 339"/>
        <p:cNvGrpSpPr/>
        <p:nvPr/>
      </p:nvGrpSpPr>
      <p:grpSpPr>
        <a:xfrm>
          <a:off x="0" y="0"/>
          <a:ext cx="0" cy="0"/>
          <a:chOff x="0" y="0"/>
          <a:chExt cx="0" cy="0"/>
        </a:xfrm>
      </p:grpSpPr>
      <p:sp>
        <p:nvSpPr>
          <p:cNvPr id="340" name="Google Shape;340;p23"/>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1" name="Google Shape;341;p23"/>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42" name="Google Shape;34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rgbClr val="FFF2CC"/>
            </a:gs>
            <a:gs pos="100000">
              <a:srgbClr val="FFB5FC"/>
            </a:gs>
            <a:gs pos="100000">
              <a:srgbClr val="737373"/>
            </a:gs>
          </a:gsLst>
          <a:lin ang="18900732" scaled="0"/>
        </a:gradFill>
      </p:bgPr>
    </p:bg>
    <p:spTree>
      <p:nvGrpSpPr>
        <p:cNvPr id="343" name="Shape 343"/>
        <p:cNvGrpSpPr/>
        <p:nvPr/>
      </p:nvGrpSpPr>
      <p:grpSpPr>
        <a:xfrm>
          <a:off x="0" y="0"/>
          <a:ext cx="0" cy="0"/>
          <a:chOff x="0" y="0"/>
          <a:chExt cx="0" cy="0"/>
        </a:xfrm>
      </p:grpSpPr>
      <p:sp>
        <p:nvSpPr>
          <p:cNvPr id="344" name="Google Shape;344;p2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5" name="Google Shape;3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6" name="Shape 346"/>
        <p:cNvGrpSpPr/>
        <p:nvPr/>
      </p:nvGrpSpPr>
      <p:grpSpPr>
        <a:xfrm>
          <a:off x="0" y="0"/>
          <a:ext cx="0" cy="0"/>
          <a:chOff x="0" y="0"/>
          <a:chExt cx="0" cy="0"/>
        </a:xfrm>
      </p:grpSpPr>
      <p:sp>
        <p:nvSpPr>
          <p:cNvPr id="347" name="Google Shape;347;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49" name="Google Shape;349;p25"/>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0" name="Google Shape;350;p25"/>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30200" lvl="0" marL="457200" rtl="0">
              <a:spcBef>
                <a:spcPts val="0"/>
              </a:spcBef>
              <a:spcAft>
                <a:spcPts val="0"/>
              </a:spcAft>
              <a:buSzPts val="1600"/>
              <a:buChar char="●"/>
              <a:defRPr/>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51" name="Google Shape;35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2" name="Shape 352"/>
        <p:cNvGrpSpPr/>
        <p:nvPr/>
      </p:nvGrpSpPr>
      <p:grpSpPr>
        <a:xfrm>
          <a:off x="0" y="0"/>
          <a:ext cx="0" cy="0"/>
          <a:chOff x="0" y="0"/>
          <a:chExt cx="0" cy="0"/>
        </a:xfrm>
      </p:grpSpPr>
      <p:sp>
        <p:nvSpPr>
          <p:cNvPr id="353" name="Google Shape;353;p26"/>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600"/>
              <a:buNone/>
              <a:defRPr/>
            </a:lvl1pPr>
          </a:lstStyle>
          <a:p/>
        </p:txBody>
      </p:sp>
      <p:sp>
        <p:nvSpPr>
          <p:cNvPr id="354" name="Google Shape;35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55" name="Shape 355"/>
        <p:cNvGrpSpPr/>
        <p:nvPr/>
      </p:nvGrpSpPr>
      <p:grpSpPr>
        <a:xfrm>
          <a:off x="0" y="0"/>
          <a:ext cx="0" cy="0"/>
          <a:chOff x="0" y="0"/>
          <a:chExt cx="0" cy="0"/>
        </a:xfrm>
      </p:grpSpPr>
      <p:sp>
        <p:nvSpPr>
          <p:cNvPr id="356" name="Google Shape;356;p27"/>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57" name="Google Shape;357;p27"/>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30200" lvl="0" marL="457200" rtl="0" algn="ctr">
              <a:spcBef>
                <a:spcPts val="0"/>
              </a:spcBef>
              <a:spcAft>
                <a:spcPts val="0"/>
              </a:spcAft>
              <a:buSzPts val="1600"/>
              <a:buChar char="●"/>
              <a:defRPr/>
            </a:lvl1pPr>
            <a:lvl2pPr indent="-330200" lvl="1" marL="914400" rtl="0" algn="ctr">
              <a:spcBef>
                <a:spcPts val="0"/>
              </a:spcBef>
              <a:spcAft>
                <a:spcPts val="0"/>
              </a:spcAft>
              <a:buSzPts val="1600"/>
              <a:buChar char="○"/>
              <a:defRPr/>
            </a:lvl2pPr>
            <a:lvl3pPr indent="-330200" lvl="2" marL="1371600" rtl="0" algn="ctr">
              <a:spcBef>
                <a:spcPts val="0"/>
              </a:spcBef>
              <a:spcAft>
                <a:spcPts val="0"/>
              </a:spcAft>
              <a:buSzPts val="1600"/>
              <a:buChar char="■"/>
              <a:defRPr/>
            </a:lvl3pPr>
            <a:lvl4pPr indent="-330200" lvl="3" marL="1828800" rtl="0" algn="ctr">
              <a:spcBef>
                <a:spcPts val="0"/>
              </a:spcBef>
              <a:spcAft>
                <a:spcPts val="0"/>
              </a:spcAft>
              <a:buSzPts val="1600"/>
              <a:buChar char="●"/>
              <a:defRPr/>
            </a:lvl4pPr>
            <a:lvl5pPr indent="-330200" lvl="4" marL="2286000" rtl="0" algn="ctr">
              <a:spcBef>
                <a:spcPts val="0"/>
              </a:spcBef>
              <a:spcAft>
                <a:spcPts val="0"/>
              </a:spcAft>
              <a:buSzPts val="1600"/>
              <a:buChar char="○"/>
              <a:defRPr/>
            </a:lvl5pPr>
            <a:lvl6pPr indent="-330200" lvl="5" marL="2743200" rtl="0" algn="ctr">
              <a:spcBef>
                <a:spcPts val="0"/>
              </a:spcBef>
              <a:spcAft>
                <a:spcPts val="0"/>
              </a:spcAft>
              <a:buSzPts val="1600"/>
              <a:buChar char="■"/>
              <a:defRPr/>
            </a:lvl6pPr>
            <a:lvl7pPr indent="-330200" lvl="6" marL="3200400" rtl="0" algn="ctr">
              <a:spcBef>
                <a:spcPts val="0"/>
              </a:spcBef>
              <a:spcAft>
                <a:spcPts val="0"/>
              </a:spcAft>
              <a:buSzPts val="1600"/>
              <a:buChar char="●"/>
              <a:defRPr/>
            </a:lvl7pPr>
            <a:lvl8pPr indent="-330200" lvl="7" marL="3657600" rtl="0" algn="ctr">
              <a:spcBef>
                <a:spcPts val="0"/>
              </a:spcBef>
              <a:spcAft>
                <a:spcPts val="0"/>
              </a:spcAft>
              <a:buSzPts val="1600"/>
              <a:buChar char="○"/>
              <a:defRPr/>
            </a:lvl8pPr>
            <a:lvl9pPr indent="-330200" lvl="8" marL="4114800" rtl="0" algn="ctr">
              <a:spcBef>
                <a:spcPts val="0"/>
              </a:spcBef>
              <a:spcAft>
                <a:spcPts val="0"/>
              </a:spcAft>
              <a:buSzPts val="1600"/>
              <a:buChar char="■"/>
              <a:defRPr/>
            </a:lvl9pPr>
          </a:lstStyle>
          <a:p/>
        </p:txBody>
      </p:sp>
      <p:sp>
        <p:nvSpPr>
          <p:cNvPr id="358" name="Google Shape;35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9" name="Shape 359"/>
        <p:cNvGrpSpPr/>
        <p:nvPr/>
      </p:nvGrpSpPr>
      <p:grpSpPr>
        <a:xfrm>
          <a:off x="0" y="0"/>
          <a:ext cx="0" cy="0"/>
          <a:chOff x="0" y="0"/>
          <a:chExt cx="0" cy="0"/>
        </a:xfrm>
      </p:grpSpPr>
      <p:sp>
        <p:nvSpPr>
          <p:cNvPr id="360" name="Google Shape;36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gradFill>
          <a:gsLst>
            <a:gs pos="0">
              <a:srgbClr val="FFF2CC"/>
            </a:gs>
            <a:gs pos="100000">
              <a:srgbClr val="FFB5FC"/>
            </a:gs>
            <a:gs pos="100000">
              <a:srgbClr val="737373"/>
            </a:gs>
          </a:gsLst>
          <a:lin ang="18900732" scaled="0"/>
        </a:gradFill>
      </p:bgPr>
    </p:bg>
    <p:spTree>
      <p:nvGrpSpPr>
        <p:cNvPr id="361" name="Shape 361"/>
        <p:cNvGrpSpPr/>
        <p:nvPr/>
      </p:nvGrpSpPr>
      <p:grpSpPr>
        <a:xfrm>
          <a:off x="0" y="0"/>
          <a:ext cx="0" cy="0"/>
          <a:chOff x="0" y="0"/>
          <a:chExt cx="0" cy="0"/>
        </a:xfrm>
      </p:grpSpPr>
      <p:sp>
        <p:nvSpPr>
          <p:cNvPr id="362" name="Google Shape;362;p29"/>
          <p:cNvSpPr/>
          <p:nvPr/>
        </p:nvSpPr>
        <p:spPr>
          <a:xfrm rot="-898861">
            <a:off x="739797" y="433628"/>
            <a:ext cx="1461825" cy="1605908"/>
          </a:xfrm>
          <a:custGeom>
            <a:rect b="b" l="l" r="r" t="t"/>
            <a:pathLst>
              <a:path extrusionOk="0" h="507799" w="462239">
                <a:moveTo>
                  <a:pt x="459973" y="179541"/>
                </a:moveTo>
                <a:cubicBezTo>
                  <a:pt x="458636" y="122779"/>
                  <a:pt x="461727" y="55887"/>
                  <a:pt x="399242" y="30652"/>
                </a:cubicBezTo>
                <a:cubicBezTo>
                  <a:pt x="293347" y="-13921"/>
                  <a:pt x="170306" y="-1205"/>
                  <a:pt x="59171" y="14844"/>
                </a:cubicBezTo>
                <a:cubicBezTo>
                  <a:pt x="33585" y="19514"/>
                  <a:pt x="9512" y="39816"/>
                  <a:pt x="8569" y="67090"/>
                </a:cubicBezTo>
                <a:cubicBezTo>
                  <a:pt x="-7195" y="174126"/>
                  <a:pt x="2605" y="285590"/>
                  <a:pt x="7933" y="393766"/>
                </a:cubicBezTo>
                <a:cubicBezTo>
                  <a:pt x="10235" y="423781"/>
                  <a:pt x="16703" y="454453"/>
                  <a:pt x="42377" y="473550"/>
                </a:cubicBezTo>
                <a:cubicBezTo>
                  <a:pt x="111527" y="513693"/>
                  <a:pt x="199071" y="505691"/>
                  <a:pt x="276684" y="507664"/>
                </a:cubicBezTo>
                <a:cubicBezTo>
                  <a:pt x="477513" y="513540"/>
                  <a:pt x="465279" y="327137"/>
                  <a:pt x="459973" y="179541"/>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3" name="Google Shape;363;p29"/>
          <p:cNvSpPr txBox="1"/>
          <p:nvPr>
            <p:ph type="ctrTitle"/>
          </p:nvPr>
        </p:nvSpPr>
        <p:spPr>
          <a:xfrm>
            <a:off x="1773500" y="1980025"/>
            <a:ext cx="5597100" cy="671100"/>
          </a:xfrm>
          <a:prstGeom prst="rect">
            <a:avLst/>
          </a:prstGeom>
          <a:noFill/>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64" name="Google Shape;364;p29"/>
          <p:cNvSpPr txBox="1"/>
          <p:nvPr>
            <p:ph idx="1" type="subTitle"/>
          </p:nvPr>
        </p:nvSpPr>
        <p:spPr>
          <a:xfrm>
            <a:off x="1773500" y="2664426"/>
            <a:ext cx="5597100" cy="386400"/>
          </a:xfrm>
          <a:prstGeom prst="rect">
            <a:avLst/>
          </a:prstGeom>
          <a:noFill/>
        </p:spPr>
        <p:txBody>
          <a:bodyPr anchorCtr="0" anchor="t" bIns="91425" lIns="91425" spcFirstLastPara="1" rIns="91425" wrap="square" tIns="91425">
            <a:normAutofit/>
          </a:bodyPr>
          <a:lstStyle>
            <a:lvl1pPr lvl="0" rtl="0" algn="ctr">
              <a:spcBef>
                <a:spcPts val="0"/>
              </a:spcBef>
              <a:spcAft>
                <a:spcPts val="0"/>
              </a:spcAft>
              <a:buClr>
                <a:schemeClr val="accent2"/>
              </a:buClr>
              <a:buSzPts val="1600"/>
              <a:buNone/>
              <a:defRPr>
                <a:solidFill>
                  <a:schemeClr val="accent2"/>
                </a:solidFill>
              </a:defRPr>
            </a:lvl1pPr>
            <a:lvl2pPr lvl="1" rtl="0" algn="ctr">
              <a:spcBef>
                <a:spcPts val="0"/>
              </a:spcBef>
              <a:spcAft>
                <a:spcPts val="0"/>
              </a:spcAft>
              <a:buClr>
                <a:schemeClr val="accent2"/>
              </a:buClr>
              <a:buSzPts val="3000"/>
              <a:buNone/>
              <a:defRPr sz="3000">
                <a:solidFill>
                  <a:schemeClr val="accent2"/>
                </a:solidFill>
              </a:defRPr>
            </a:lvl2pPr>
            <a:lvl3pPr lvl="2" rtl="0" algn="ctr">
              <a:spcBef>
                <a:spcPts val="0"/>
              </a:spcBef>
              <a:spcAft>
                <a:spcPts val="0"/>
              </a:spcAft>
              <a:buClr>
                <a:schemeClr val="accent2"/>
              </a:buClr>
              <a:buSzPts val="3000"/>
              <a:buNone/>
              <a:defRPr sz="3000">
                <a:solidFill>
                  <a:schemeClr val="accent2"/>
                </a:solidFill>
              </a:defRPr>
            </a:lvl3pPr>
            <a:lvl4pPr lvl="3" rtl="0" algn="ctr">
              <a:spcBef>
                <a:spcPts val="0"/>
              </a:spcBef>
              <a:spcAft>
                <a:spcPts val="0"/>
              </a:spcAft>
              <a:buClr>
                <a:schemeClr val="accent2"/>
              </a:buClr>
              <a:buSzPts val="3000"/>
              <a:buNone/>
              <a:defRPr sz="3000">
                <a:solidFill>
                  <a:schemeClr val="accent2"/>
                </a:solidFill>
              </a:defRPr>
            </a:lvl4pPr>
            <a:lvl5pPr lvl="4" rtl="0" algn="ctr">
              <a:spcBef>
                <a:spcPts val="0"/>
              </a:spcBef>
              <a:spcAft>
                <a:spcPts val="0"/>
              </a:spcAft>
              <a:buClr>
                <a:schemeClr val="accent2"/>
              </a:buClr>
              <a:buSzPts val="3000"/>
              <a:buNone/>
              <a:defRPr sz="3000">
                <a:solidFill>
                  <a:schemeClr val="accent2"/>
                </a:solidFill>
              </a:defRPr>
            </a:lvl5pPr>
            <a:lvl6pPr lvl="5" rtl="0" algn="ctr">
              <a:spcBef>
                <a:spcPts val="0"/>
              </a:spcBef>
              <a:spcAft>
                <a:spcPts val="0"/>
              </a:spcAft>
              <a:buClr>
                <a:schemeClr val="accent2"/>
              </a:buClr>
              <a:buSzPts val="3000"/>
              <a:buNone/>
              <a:defRPr sz="3000">
                <a:solidFill>
                  <a:schemeClr val="accent2"/>
                </a:solidFill>
              </a:defRPr>
            </a:lvl6pPr>
            <a:lvl7pPr lvl="6" rtl="0" algn="ctr">
              <a:spcBef>
                <a:spcPts val="0"/>
              </a:spcBef>
              <a:spcAft>
                <a:spcPts val="0"/>
              </a:spcAft>
              <a:buClr>
                <a:schemeClr val="accent2"/>
              </a:buClr>
              <a:buSzPts val="3000"/>
              <a:buNone/>
              <a:defRPr sz="3000">
                <a:solidFill>
                  <a:schemeClr val="accent2"/>
                </a:solidFill>
              </a:defRPr>
            </a:lvl7pPr>
            <a:lvl8pPr lvl="7" rtl="0" algn="ctr">
              <a:spcBef>
                <a:spcPts val="0"/>
              </a:spcBef>
              <a:spcAft>
                <a:spcPts val="0"/>
              </a:spcAft>
              <a:buClr>
                <a:schemeClr val="accent2"/>
              </a:buClr>
              <a:buSzPts val="3000"/>
              <a:buNone/>
              <a:defRPr sz="3000">
                <a:solidFill>
                  <a:schemeClr val="accent2"/>
                </a:solidFill>
              </a:defRPr>
            </a:lvl8pPr>
            <a:lvl9pPr lvl="8" rtl="0" algn="ctr">
              <a:spcBef>
                <a:spcPts val="0"/>
              </a:spcBef>
              <a:spcAft>
                <a:spcPts val="0"/>
              </a:spcAft>
              <a:buClr>
                <a:schemeClr val="accent2"/>
              </a:buClr>
              <a:buSzPts val="3000"/>
              <a:buNone/>
              <a:defRPr sz="3000">
                <a:solidFill>
                  <a:schemeClr val="accent2"/>
                </a:solidFill>
              </a:defRPr>
            </a:lvl9pPr>
          </a:lstStyle>
          <a:p/>
        </p:txBody>
      </p:sp>
      <p:sp>
        <p:nvSpPr>
          <p:cNvPr id="365" name="Google Shape;365;p29"/>
          <p:cNvSpPr/>
          <p:nvPr/>
        </p:nvSpPr>
        <p:spPr>
          <a:xfrm>
            <a:off x="794256" y="560052"/>
            <a:ext cx="7399177" cy="3910731"/>
          </a:xfrm>
          <a:custGeom>
            <a:rect b="b" l="l" r="r" t="t"/>
            <a:pathLst>
              <a:path extrusionOk="0" h="1853427" w="3506719">
                <a:moveTo>
                  <a:pt x="3499305" y="1166353"/>
                </a:moveTo>
                <a:cubicBezTo>
                  <a:pt x="3487751" y="941889"/>
                  <a:pt x="3482379" y="741016"/>
                  <a:pt x="3468150" y="516750"/>
                </a:cubicBezTo>
                <a:cubicBezTo>
                  <a:pt x="3459578" y="392635"/>
                  <a:pt x="3434540" y="262425"/>
                  <a:pt x="3343926" y="170342"/>
                </a:cubicBezTo>
                <a:cubicBezTo>
                  <a:pt x="3249760" y="74400"/>
                  <a:pt x="3105299" y="78500"/>
                  <a:pt x="2981184" y="57847"/>
                </a:cubicBezTo>
                <a:cubicBezTo>
                  <a:pt x="2181223" y="-47983"/>
                  <a:pt x="1370738" y="7114"/>
                  <a:pt x="571983" y="97465"/>
                </a:cubicBezTo>
                <a:cubicBezTo>
                  <a:pt x="583142" y="79706"/>
                  <a:pt x="597415" y="64118"/>
                  <a:pt x="614122" y="51423"/>
                </a:cubicBezTo>
                <a:cubicBezTo>
                  <a:pt x="621729" y="45657"/>
                  <a:pt x="614122" y="33314"/>
                  <a:pt x="606317" y="39277"/>
                </a:cubicBezTo>
                <a:cubicBezTo>
                  <a:pt x="584019" y="56115"/>
                  <a:pt x="565669" y="77601"/>
                  <a:pt x="552470" y="102223"/>
                </a:cubicBezTo>
                <a:cubicBezTo>
                  <a:pt x="551023" y="104503"/>
                  <a:pt x="551176" y="107419"/>
                  <a:pt x="552843" y="109545"/>
                </a:cubicBezTo>
                <a:cubicBezTo>
                  <a:pt x="552996" y="111124"/>
                  <a:pt x="553654" y="112615"/>
                  <a:pt x="554728" y="113799"/>
                </a:cubicBezTo>
                <a:cubicBezTo>
                  <a:pt x="574416" y="135921"/>
                  <a:pt x="597985" y="154271"/>
                  <a:pt x="624273" y="167908"/>
                </a:cubicBezTo>
                <a:cubicBezTo>
                  <a:pt x="632429" y="172162"/>
                  <a:pt x="639401" y="158700"/>
                  <a:pt x="631025" y="154315"/>
                </a:cubicBezTo>
                <a:cubicBezTo>
                  <a:pt x="609956" y="143265"/>
                  <a:pt x="590728" y="129014"/>
                  <a:pt x="574021" y="112067"/>
                </a:cubicBezTo>
                <a:cubicBezTo>
                  <a:pt x="1426426" y="15774"/>
                  <a:pt x="2294047" y="-40901"/>
                  <a:pt x="3145004" y="97048"/>
                </a:cubicBezTo>
                <a:cubicBezTo>
                  <a:pt x="3209331" y="107550"/>
                  <a:pt x="3269536" y="123884"/>
                  <a:pt x="3319414" y="167886"/>
                </a:cubicBezTo>
                <a:cubicBezTo>
                  <a:pt x="3474552" y="310265"/>
                  <a:pt x="3450632" y="540604"/>
                  <a:pt x="3463897" y="732531"/>
                </a:cubicBezTo>
                <a:cubicBezTo>
                  <a:pt x="3470474" y="878856"/>
                  <a:pt x="3477052" y="1001085"/>
                  <a:pt x="3483783" y="1147410"/>
                </a:cubicBezTo>
                <a:cubicBezTo>
                  <a:pt x="3501191" y="1385138"/>
                  <a:pt x="3525965" y="1744218"/>
                  <a:pt x="3230532" y="1813916"/>
                </a:cubicBezTo>
                <a:cubicBezTo>
                  <a:pt x="3161470" y="1826939"/>
                  <a:pt x="3088899" y="1823212"/>
                  <a:pt x="3018938" y="1824396"/>
                </a:cubicBezTo>
                <a:cubicBezTo>
                  <a:pt x="2066294" y="1838384"/>
                  <a:pt x="1110998" y="1858664"/>
                  <a:pt x="159779" y="1795412"/>
                </a:cubicBezTo>
                <a:cubicBezTo>
                  <a:pt x="96198" y="1786642"/>
                  <a:pt x="52897" y="1750883"/>
                  <a:pt x="37988" y="1686381"/>
                </a:cubicBezTo>
                <a:cubicBezTo>
                  <a:pt x="23014" y="1627185"/>
                  <a:pt x="28429" y="1563604"/>
                  <a:pt x="29218" y="1503201"/>
                </a:cubicBezTo>
                <a:cubicBezTo>
                  <a:pt x="32288" y="1285666"/>
                  <a:pt x="37769" y="1068196"/>
                  <a:pt x="45640" y="850771"/>
                </a:cubicBezTo>
                <a:cubicBezTo>
                  <a:pt x="67279" y="849039"/>
                  <a:pt x="84052" y="831170"/>
                  <a:pt x="84403" y="809465"/>
                </a:cubicBezTo>
                <a:cubicBezTo>
                  <a:pt x="84775" y="785085"/>
                  <a:pt x="61119" y="766449"/>
                  <a:pt x="37528" y="771382"/>
                </a:cubicBezTo>
                <a:cubicBezTo>
                  <a:pt x="-10202" y="773070"/>
                  <a:pt x="-12460" y="837024"/>
                  <a:pt x="31082" y="849280"/>
                </a:cubicBezTo>
                <a:cubicBezTo>
                  <a:pt x="22860" y="1075914"/>
                  <a:pt x="17248" y="1302614"/>
                  <a:pt x="14222" y="1529401"/>
                </a:cubicBezTo>
                <a:cubicBezTo>
                  <a:pt x="6724" y="1697563"/>
                  <a:pt x="25184" y="1816372"/>
                  <a:pt x="222900" y="1815955"/>
                </a:cubicBezTo>
                <a:cubicBezTo>
                  <a:pt x="1165853" y="1869451"/>
                  <a:pt x="2110823" y="1854630"/>
                  <a:pt x="3054653" y="1838559"/>
                </a:cubicBezTo>
                <a:cubicBezTo>
                  <a:pt x="3124352" y="1837376"/>
                  <a:pt x="3196834" y="1840752"/>
                  <a:pt x="3264427" y="1820822"/>
                </a:cubicBezTo>
                <a:cubicBezTo>
                  <a:pt x="3445173" y="1765222"/>
                  <a:pt x="3508426" y="1558539"/>
                  <a:pt x="3506606" y="1387089"/>
                </a:cubicBezTo>
                <a:cubicBezTo>
                  <a:pt x="3507527" y="1313642"/>
                  <a:pt x="3502637" y="1239910"/>
                  <a:pt x="3499305" y="1166353"/>
                </a:cubicBezTo>
                <a:close/>
                <a:moveTo>
                  <a:pt x="14683" y="811175"/>
                </a:moveTo>
                <a:cubicBezTo>
                  <a:pt x="12863" y="794424"/>
                  <a:pt x="28933" y="781270"/>
                  <a:pt x="44807" y="788066"/>
                </a:cubicBezTo>
                <a:cubicBezTo>
                  <a:pt x="47241" y="789162"/>
                  <a:pt x="50112" y="788768"/>
                  <a:pt x="52152" y="787036"/>
                </a:cubicBezTo>
                <a:cubicBezTo>
                  <a:pt x="78987" y="795301"/>
                  <a:pt x="73002" y="833713"/>
                  <a:pt x="45815" y="836191"/>
                </a:cubicBezTo>
                <a:cubicBezTo>
                  <a:pt x="30424" y="837594"/>
                  <a:pt x="16656" y="826588"/>
                  <a:pt x="14683" y="81124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6" name="Google Shape;366;p29"/>
          <p:cNvSpPr/>
          <p:nvPr/>
        </p:nvSpPr>
        <p:spPr>
          <a:xfrm rot="4673461">
            <a:off x="7546626" y="3625444"/>
            <a:ext cx="814039" cy="1022204"/>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7" name="Google Shape;367;p29"/>
          <p:cNvSpPr/>
          <p:nvPr/>
        </p:nvSpPr>
        <p:spPr>
          <a:xfrm rot="4673461">
            <a:off x="7996900" y="4294821"/>
            <a:ext cx="185670" cy="335731"/>
          </a:xfrm>
          <a:custGeom>
            <a:rect b="b" l="l" r="r" t="t"/>
            <a:pathLst>
              <a:path extrusionOk="0" h="159157" w="88019">
                <a:moveTo>
                  <a:pt x="87774" y="149186"/>
                </a:moveTo>
                <a:cubicBezTo>
                  <a:pt x="74290" y="95537"/>
                  <a:pt x="49098" y="45526"/>
                  <a:pt x="14041" y="2730"/>
                </a:cubicBezTo>
                <a:cubicBezTo>
                  <a:pt x="8078" y="-4527"/>
                  <a:pt x="-4309" y="4199"/>
                  <a:pt x="1522" y="11302"/>
                </a:cubicBezTo>
                <a:cubicBezTo>
                  <a:pt x="35835" y="53069"/>
                  <a:pt x="60478" y="101916"/>
                  <a:pt x="73676" y="154338"/>
                </a:cubicBezTo>
                <a:cubicBezTo>
                  <a:pt x="76044" y="163678"/>
                  <a:pt x="90032" y="158065"/>
                  <a:pt x="87774" y="14918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9"/>
          <p:cNvSpPr/>
          <p:nvPr/>
        </p:nvSpPr>
        <p:spPr>
          <a:xfrm rot="-5167633">
            <a:off x="338201" y="3492220"/>
            <a:ext cx="831049" cy="96136"/>
          </a:xfrm>
          <a:custGeom>
            <a:rect b="b" l="l" r="r" t="t"/>
            <a:pathLst>
              <a:path extrusionOk="0" h="45566" w="393896">
                <a:moveTo>
                  <a:pt x="386461" y="1"/>
                </a:moveTo>
                <a:cubicBezTo>
                  <a:pt x="259364" y="2172"/>
                  <a:pt x="132531" y="12432"/>
                  <a:pt x="6750" y="30696"/>
                </a:cubicBezTo>
                <a:cubicBezTo>
                  <a:pt x="-2393" y="32011"/>
                  <a:pt x="-2305" y="46876"/>
                  <a:pt x="7364" y="45473"/>
                </a:cubicBezTo>
                <a:cubicBezTo>
                  <a:pt x="133145" y="27210"/>
                  <a:pt x="259978" y="16949"/>
                  <a:pt x="387053" y="14778"/>
                </a:cubicBezTo>
                <a:cubicBezTo>
                  <a:pt x="396349" y="14647"/>
                  <a:pt x="396196" y="-152"/>
                  <a:pt x="386461" y="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9" name="Google Shape;369;p29"/>
          <p:cNvSpPr/>
          <p:nvPr/>
        </p:nvSpPr>
        <p:spPr>
          <a:xfrm rot="-5167633">
            <a:off x="614037" y="2873277"/>
            <a:ext cx="278340" cy="43095"/>
          </a:xfrm>
          <a:custGeom>
            <a:rect b="b" l="l" r="r" t="t"/>
            <a:pathLst>
              <a:path extrusionOk="0" h="20426" w="131926">
                <a:moveTo>
                  <a:pt x="124504" y="198"/>
                </a:moveTo>
                <a:cubicBezTo>
                  <a:pt x="85193" y="-635"/>
                  <a:pt x="45860" y="1163"/>
                  <a:pt x="6791" y="5570"/>
                </a:cubicBezTo>
                <a:cubicBezTo>
                  <a:pt x="-2417" y="6622"/>
                  <a:pt x="-2308" y="21465"/>
                  <a:pt x="7405" y="20369"/>
                </a:cubicBezTo>
                <a:cubicBezTo>
                  <a:pt x="46474" y="15962"/>
                  <a:pt x="85807" y="14164"/>
                  <a:pt x="125118" y="14997"/>
                </a:cubicBezTo>
                <a:cubicBezTo>
                  <a:pt x="134392" y="15194"/>
                  <a:pt x="134195" y="417"/>
                  <a:pt x="124504" y="19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0" name="Google Shape;370;p29"/>
          <p:cNvSpPr/>
          <p:nvPr/>
        </p:nvSpPr>
        <p:spPr>
          <a:xfrm>
            <a:off x="5262249" y="462245"/>
            <a:ext cx="681049" cy="214332"/>
          </a:xfrm>
          <a:custGeom>
            <a:rect b="b" l="l" r="r" t="t"/>
            <a:pathLst>
              <a:path extrusionOk="0" h="101579" w="322772">
                <a:moveTo>
                  <a:pt x="308867" y="12831"/>
                </a:moveTo>
                <a:cubicBezTo>
                  <a:pt x="298146" y="35457"/>
                  <a:pt x="274994" y="116227"/>
                  <a:pt x="241691" y="74877"/>
                </a:cubicBezTo>
                <a:cubicBezTo>
                  <a:pt x="226606" y="51615"/>
                  <a:pt x="229566" y="5595"/>
                  <a:pt x="194224" y="334"/>
                </a:cubicBezTo>
                <a:cubicBezTo>
                  <a:pt x="178877" y="-1990"/>
                  <a:pt x="165349" y="8161"/>
                  <a:pt x="157325" y="20460"/>
                </a:cubicBezTo>
                <a:cubicBezTo>
                  <a:pt x="146363" y="37211"/>
                  <a:pt x="147130" y="60538"/>
                  <a:pt x="133361" y="75425"/>
                </a:cubicBezTo>
                <a:cubicBezTo>
                  <a:pt x="125907" y="83493"/>
                  <a:pt x="113761" y="87221"/>
                  <a:pt x="105692" y="77925"/>
                </a:cubicBezTo>
                <a:cubicBezTo>
                  <a:pt x="91836" y="58697"/>
                  <a:pt x="101308" y="30480"/>
                  <a:pt x="85040" y="12019"/>
                </a:cubicBezTo>
                <a:cubicBezTo>
                  <a:pt x="56538" y="-22380"/>
                  <a:pt x="11110" y="29318"/>
                  <a:pt x="630" y="55386"/>
                </a:cubicBezTo>
                <a:cubicBezTo>
                  <a:pt x="-3009" y="64441"/>
                  <a:pt x="10145" y="70339"/>
                  <a:pt x="13785" y="61415"/>
                </a:cubicBezTo>
                <a:cubicBezTo>
                  <a:pt x="27992" y="24319"/>
                  <a:pt x="78221" y="-12668"/>
                  <a:pt x="82496" y="51571"/>
                </a:cubicBezTo>
                <a:cubicBezTo>
                  <a:pt x="84097" y="65734"/>
                  <a:pt x="86640" y="82003"/>
                  <a:pt x="98129" y="91803"/>
                </a:cubicBezTo>
                <a:cubicBezTo>
                  <a:pt x="110954" y="102765"/>
                  <a:pt x="128560" y="98863"/>
                  <a:pt x="140355" y="88558"/>
                </a:cubicBezTo>
                <a:cubicBezTo>
                  <a:pt x="155703" y="75184"/>
                  <a:pt x="157632" y="55079"/>
                  <a:pt x="164867" y="37255"/>
                </a:cubicBezTo>
                <a:cubicBezTo>
                  <a:pt x="172102" y="19430"/>
                  <a:pt x="191308" y="5464"/>
                  <a:pt x="205690" y="25086"/>
                </a:cubicBezTo>
                <a:cubicBezTo>
                  <a:pt x="222397" y="47844"/>
                  <a:pt x="217508" y="92066"/>
                  <a:pt x="250965" y="100880"/>
                </a:cubicBezTo>
                <a:cubicBezTo>
                  <a:pt x="294375" y="108729"/>
                  <a:pt x="307464" y="48633"/>
                  <a:pt x="322022" y="18904"/>
                </a:cubicBezTo>
                <a:cubicBezTo>
                  <a:pt x="326034" y="9915"/>
                  <a:pt x="312836" y="4039"/>
                  <a:pt x="308867" y="1283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1" name="Google Shape;371;p29"/>
          <p:cNvSpPr/>
          <p:nvPr/>
        </p:nvSpPr>
        <p:spPr>
          <a:xfrm>
            <a:off x="2829661" y="4511611"/>
            <a:ext cx="1377041" cy="66908"/>
          </a:xfrm>
          <a:custGeom>
            <a:rect b="b" l="l" r="r" t="t"/>
            <a:pathLst>
              <a:path extrusionOk="0" h="31710" w="652626">
                <a:moveTo>
                  <a:pt x="645179" y="13550"/>
                </a:moveTo>
                <a:cubicBezTo>
                  <a:pt x="432971" y="20774"/>
                  <a:pt x="220527" y="16258"/>
                  <a:pt x="8819" y="23"/>
                </a:cubicBezTo>
                <a:cubicBezTo>
                  <a:pt x="-280" y="-657"/>
                  <a:pt x="-3941" y="13989"/>
                  <a:pt x="5662" y="14712"/>
                </a:cubicBezTo>
                <a:cubicBezTo>
                  <a:pt x="218646" y="31045"/>
                  <a:pt x="432371" y="35612"/>
                  <a:pt x="645859" y="28393"/>
                </a:cubicBezTo>
                <a:cubicBezTo>
                  <a:pt x="655067" y="28043"/>
                  <a:pt x="654914" y="13178"/>
                  <a:pt x="645179" y="1355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2" name="Google Shape;372;p29"/>
          <p:cNvSpPr/>
          <p:nvPr/>
        </p:nvSpPr>
        <p:spPr>
          <a:xfrm>
            <a:off x="4309554" y="4544979"/>
            <a:ext cx="263959" cy="31226"/>
          </a:xfrm>
          <a:custGeom>
            <a:rect b="b" l="l" r="r" t="t"/>
            <a:pathLst>
              <a:path extrusionOk="0" h="14799" w="125099">
                <a:moveTo>
                  <a:pt x="117661" y="0"/>
                </a:moveTo>
                <a:lnTo>
                  <a:pt x="6833" y="0"/>
                </a:lnTo>
                <a:cubicBezTo>
                  <a:pt x="-2463" y="0"/>
                  <a:pt x="-2288" y="14799"/>
                  <a:pt x="7446" y="14799"/>
                </a:cubicBezTo>
                <a:lnTo>
                  <a:pt x="118275" y="14799"/>
                </a:lnTo>
                <a:cubicBezTo>
                  <a:pt x="127571" y="14887"/>
                  <a:pt x="127374" y="0"/>
                  <a:pt x="117661"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3" name="Google Shape;373;p29"/>
          <p:cNvSpPr/>
          <p:nvPr/>
        </p:nvSpPr>
        <p:spPr>
          <a:xfrm>
            <a:off x="7710737" y="66712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4" name="Google Shape;374;p29"/>
          <p:cNvSpPr/>
          <p:nvPr/>
        </p:nvSpPr>
        <p:spPr>
          <a:xfrm>
            <a:off x="7865454" y="61702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CUSTOM_4">
    <p:bg>
      <p:bgPr>
        <a:gradFill>
          <a:gsLst>
            <a:gs pos="0">
              <a:srgbClr val="FFF2CC"/>
            </a:gs>
            <a:gs pos="100000">
              <a:srgbClr val="FFB5FC"/>
            </a:gs>
            <a:gs pos="100000">
              <a:srgbClr val="737373"/>
            </a:gs>
          </a:gsLst>
          <a:lin ang="18900732" scaled="0"/>
        </a:gradFill>
      </p:bgPr>
    </p:bg>
    <p:spTree>
      <p:nvGrpSpPr>
        <p:cNvPr id="375" name="Shape 375"/>
        <p:cNvGrpSpPr/>
        <p:nvPr/>
      </p:nvGrpSpPr>
      <p:grpSpPr>
        <a:xfrm>
          <a:off x="0" y="0"/>
          <a:ext cx="0" cy="0"/>
          <a:chOff x="0" y="0"/>
          <a:chExt cx="0" cy="0"/>
        </a:xfrm>
      </p:grpSpPr>
      <p:sp>
        <p:nvSpPr>
          <p:cNvPr id="376" name="Google Shape;376;p30"/>
          <p:cNvSpPr txBox="1"/>
          <p:nvPr>
            <p:ph idx="12" type="sldNum"/>
          </p:nvPr>
        </p:nvSpPr>
        <p:spPr>
          <a:xfrm>
            <a:off x="8404375" y="4693376"/>
            <a:ext cx="548700" cy="300300"/>
          </a:xfrm>
          <a:prstGeom prst="rect">
            <a:avLst/>
          </a:prstGeom>
        </p:spPr>
        <p:txBody>
          <a:bodyPr anchorCtr="0" anchor="ctr" bIns="91425" lIns="91425" spcFirstLastPara="1" rIns="91425" wrap="square" tIns="91425">
            <a:normAutofit fontScale="92500" lnSpcReduction="20000"/>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ark">
  <p:cSld name="BLANK_1_2">
    <p:bg>
      <p:bgPr>
        <a:gradFill>
          <a:gsLst>
            <a:gs pos="0">
              <a:srgbClr val="FFF2CC"/>
            </a:gs>
            <a:gs pos="100000">
              <a:srgbClr val="FFB5FC"/>
            </a:gs>
            <a:gs pos="100000">
              <a:srgbClr val="737373"/>
            </a:gs>
          </a:gsLst>
          <a:lin ang="18900732" scaled="0"/>
        </a:gradFill>
      </p:bgPr>
    </p:bg>
    <p:spTree>
      <p:nvGrpSpPr>
        <p:cNvPr id="377" name="Shape 377"/>
        <p:cNvGrpSpPr/>
        <p:nvPr/>
      </p:nvGrpSpPr>
      <p:grpSpPr>
        <a:xfrm>
          <a:off x="0" y="0"/>
          <a:ext cx="0" cy="0"/>
          <a:chOff x="0" y="0"/>
          <a:chExt cx="0" cy="0"/>
        </a:xfrm>
      </p:grpSpPr>
      <p:sp>
        <p:nvSpPr>
          <p:cNvPr id="378" name="Google Shape;378;p31"/>
          <p:cNvSpPr txBox="1"/>
          <p:nvPr>
            <p:ph idx="12" type="sldNum"/>
          </p:nvPr>
        </p:nvSpPr>
        <p:spPr>
          <a:xfrm>
            <a:off x="8404375" y="4693376"/>
            <a:ext cx="548700" cy="300300"/>
          </a:xfrm>
          <a:prstGeom prst="rect">
            <a:avLst/>
          </a:prstGeom>
          <a:noFill/>
        </p:spPr>
        <p:txBody>
          <a:bodyPr anchorCtr="0" anchor="ctr" bIns="91425" lIns="91425" spcFirstLastPara="1" rIns="91425" wrap="square" tIns="91425">
            <a:normAutofit fontScale="92500" lnSpcReduction="20000"/>
          </a:bodyPr>
          <a:lstStyle>
            <a:lvl1pPr lvl="0" rtl="0">
              <a:buNone/>
              <a:defRPr>
                <a:solidFill>
                  <a:schemeClr val="lt2"/>
                </a:solidFill>
              </a:defRPr>
            </a:lvl1pPr>
            <a:lvl2pPr lvl="1" rtl="0">
              <a:buNone/>
              <a:defRPr>
                <a:solidFill>
                  <a:schemeClr val="lt2"/>
                </a:solidFill>
              </a:defRPr>
            </a:lvl2pPr>
            <a:lvl3pPr lvl="2" rtl="0">
              <a:buNone/>
              <a:defRPr>
                <a:solidFill>
                  <a:schemeClr val="lt2"/>
                </a:solidFill>
              </a:defRPr>
            </a:lvl3pPr>
            <a:lvl4pPr lvl="3" rtl="0">
              <a:buNone/>
              <a:defRPr>
                <a:solidFill>
                  <a:schemeClr val="lt2"/>
                </a:solidFill>
              </a:defRPr>
            </a:lvl4pPr>
            <a:lvl5pPr lvl="4" rtl="0">
              <a:buNone/>
              <a:defRPr>
                <a:solidFill>
                  <a:schemeClr val="lt2"/>
                </a:solidFill>
              </a:defRPr>
            </a:lvl5pPr>
            <a:lvl6pPr lvl="5" rtl="0">
              <a:buNone/>
              <a:defRPr>
                <a:solidFill>
                  <a:schemeClr val="lt2"/>
                </a:solidFill>
              </a:defRPr>
            </a:lvl6pPr>
            <a:lvl7pPr lvl="6" rtl="0">
              <a:buNone/>
              <a:defRPr>
                <a:solidFill>
                  <a:schemeClr val="lt2"/>
                </a:solidFill>
              </a:defRPr>
            </a:lvl7pPr>
            <a:lvl8pPr lvl="7" rtl="0">
              <a:buNone/>
              <a:defRPr>
                <a:solidFill>
                  <a:schemeClr val="lt2"/>
                </a:solidFill>
              </a:defRPr>
            </a:lvl8pPr>
            <a:lvl9pPr lvl="8" rtl="0">
              <a:buNone/>
              <a:defRPr>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31"/>
          <p:cNvSpPr/>
          <p:nvPr/>
        </p:nvSpPr>
        <p:spPr>
          <a:xfrm>
            <a:off x="368194" y="422127"/>
            <a:ext cx="8379859" cy="4302579"/>
          </a:xfrm>
          <a:custGeom>
            <a:rect b="b" l="l" r="r" t="t"/>
            <a:pathLst>
              <a:path extrusionOk="0" h="2039137" w="3971497">
                <a:moveTo>
                  <a:pt x="3947725" y="299512"/>
                </a:moveTo>
                <a:cubicBezTo>
                  <a:pt x="3924134" y="113307"/>
                  <a:pt x="3885284" y="33501"/>
                  <a:pt x="3686450" y="8902"/>
                </a:cubicBezTo>
                <a:cubicBezTo>
                  <a:pt x="3601997" y="-3398"/>
                  <a:pt x="3538196" y="330"/>
                  <a:pt x="3453085" y="1250"/>
                </a:cubicBezTo>
                <a:cubicBezTo>
                  <a:pt x="2545650" y="21443"/>
                  <a:pt x="1638390" y="51765"/>
                  <a:pt x="731371" y="878"/>
                </a:cubicBezTo>
                <a:cubicBezTo>
                  <a:pt x="642467" y="-87"/>
                  <a:pt x="553519" y="1250"/>
                  <a:pt x="464769" y="6534"/>
                </a:cubicBezTo>
                <a:cubicBezTo>
                  <a:pt x="385183" y="11292"/>
                  <a:pt x="302374" y="15304"/>
                  <a:pt x="224563" y="33743"/>
                </a:cubicBezTo>
                <a:cubicBezTo>
                  <a:pt x="159908" y="49090"/>
                  <a:pt x="106653" y="83204"/>
                  <a:pt x="86570" y="149329"/>
                </a:cubicBezTo>
                <a:cubicBezTo>
                  <a:pt x="9067" y="671747"/>
                  <a:pt x="-7925" y="1209227"/>
                  <a:pt x="2994" y="1737127"/>
                </a:cubicBezTo>
                <a:cubicBezTo>
                  <a:pt x="7729" y="2035301"/>
                  <a:pt x="225024" y="2012784"/>
                  <a:pt x="454881" y="2012828"/>
                </a:cubicBezTo>
                <a:cubicBezTo>
                  <a:pt x="1452075" y="2021379"/>
                  <a:pt x="2463170" y="2030543"/>
                  <a:pt x="3459136" y="2039138"/>
                </a:cubicBezTo>
                <a:cubicBezTo>
                  <a:pt x="3468432" y="2039138"/>
                  <a:pt x="3468235" y="2024426"/>
                  <a:pt x="3458544" y="2024339"/>
                </a:cubicBezTo>
                <a:cubicBezTo>
                  <a:pt x="2395752" y="2013552"/>
                  <a:pt x="1331030" y="2008487"/>
                  <a:pt x="268237" y="1995157"/>
                </a:cubicBezTo>
                <a:cubicBezTo>
                  <a:pt x="201871" y="1991167"/>
                  <a:pt x="129981" y="1978933"/>
                  <a:pt x="80870" y="1929997"/>
                </a:cubicBezTo>
                <a:cubicBezTo>
                  <a:pt x="27856" y="1877181"/>
                  <a:pt x="19898" y="1797332"/>
                  <a:pt x="17289" y="1726406"/>
                </a:cubicBezTo>
                <a:cubicBezTo>
                  <a:pt x="11150" y="1553355"/>
                  <a:pt x="12904" y="1379647"/>
                  <a:pt x="17289" y="1206596"/>
                </a:cubicBezTo>
                <a:cubicBezTo>
                  <a:pt x="24962" y="897125"/>
                  <a:pt x="46317" y="588368"/>
                  <a:pt x="81352" y="280328"/>
                </a:cubicBezTo>
                <a:cubicBezTo>
                  <a:pt x="89990" y="206026"/>
                  <a:pt x="89333" y="112868"/>
                  <a:pt x="163591" y="71825"/>
                </a:cubicBezTo>
                <a:cubicBezTo>
                  <a:pt x="194285" y="54286"/>
                  <a:pt x="229825" y="46349"/>
                  <a:pt x="264444" y="40978"/>
                </a:cubicBezTo>
                <a:cubicBezTo>
                  <a:pt x="347341" y="28174"/>
                  <a:pt x="431728" y="22408"/>
                  <a:pt x="515502" y="18746"/>
                </a:cubicBezTo>
                <a:cubicBezTo>
                  <a:pt x="692894" y="11029"/>
                  <a:pt x="870483" y="17869"/>
                  <a:pt x="1047743" y="26113"/>
                </a:cubicBezTo>
                <a:cubicBezTo>
                  <a:pt x="1755029" y="63845"/>
                  <a:pt x="2462863" y="37711"/>
                  <a:pt x="3170346" y="20654"/>
                </a:cubicBezTo>
                <a:cubicBezTo>
                  <a:pt x="3346028" y="20478"/>
                  <a:pt x="3500947" y="3289"/>
                  <a:pt x="3675948" y="22605"/>
                </a:cubicBezTo>
                <a:cubicBezTo>
                  <a:pt x="3819576" y="42556"/>
                  <a:pt x="3893001" y="73821"/>
                  <a:pt x="3920034" y="229880"/>
                </a:cubicBezTo>
                <a:cubicBezTo>
                  <a:pt x="4003348" y="663591"/>
                  <a:pt x="3918609" y="1093707"/>
                  <a:pt x="3926392" y="1543489"/>
                </a:cubicBezTo>
                <a:cubicBezTo>
                  <a:pt x="3926568" y="1553092"/>
                  <a:pt x="3940665" y="1547436"/>
                  <a:pt x="3940490" y="1538337"/>
                </a:cubicBezTo>
                <a:cubicBezTo>
                  <a:pt x="3933321" y="1127383"/>
                  <a:pt x="4008215" y="711694"/>
                  <a:pt x="3947725" y="29951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0" name="Google Shape;380;p31"/>
          <p:cNvSpPr/>
          <p:nvPr/>
        </p:nvSpPr>
        <p:spPr>
          <a:xfrm rot="-5673298">
            <a:off x="2374092" y="4308014"/>
            <a:ext cx="113285" cy="953670"/>
          </a:xfrm>
          <a:custGeom>
            <a:rect b="b" l="l" r="r" t="t"/>
            <a:pathLst>
              <a:path extrusionOk="0" h="452156" w="53711">
                <a:moveTo>
                  <a:pt x="39194" y="6047"/>
                </a:moveTo>
                <a:cubicBezTo>
                  <a:pt x="16217" y="151582"/>
                  <a:pt x="8039" y="298805"/>
                  <a:pt x="15" y="445744"/>
                </a:cubicBezTo>
                <a:cubicBezTo>
                  <a:pt x="-533" y="455478"/>
                  <a:pt x="14244" y="453439"/>
                  <a:pt x="14748" y="444275"/>
                </a:cubicBezTo>
                <a:cubicBezTo>
                  <a:pt x="22707" y="298586"/>
                  <a:pt x="30819" y="152678"/>
                  <a:pt x="53598" y="8393"/>
                </a:cubicBezTo>
                <a:cubicBezTo>
                  <a:pt x="55133" y="-1298"/>
                  <a:pt x="40597" y="-3271"/>
                  <a:pt x="39194" y="604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31"/>
          <p:cNvSpPr/>
          <p:nvPr/>
        </p:nvSpPr>
        <p:spPr>
          <a:xfrm rot="-5673298">
            <a:off x="2213926" y="4684679"/>
            <a:ext cx="80405" cy="398880"/>
          </a:xfrm>
          <a:custGeom>
            <a:rect b="b" l="l" r="r" t="t"/>
            <a:pathLst>
              <a:path extrusionOk="0" h="189118" w="38122">
                <a:moveTo>
                  <a:pt x="23673" y="6072"/>
                </a:moveTo>
                <a:cubicBezTo>
                  <a:pt x="15809" y="64288"/>
                  <a:pt x="7945" y="122498"/>
                  <a:pt x="82" y="180701"/>
                </a:cubicBezTo>
                <a:cubicBezTo>
                  <a:pt x="-1212" y="190414"/>
                  <a:pt x="13237" y="192409"/>
                  <a:pt x="14486" y="183047"/>
                </a:cubicBezTo>
                <a:cubicBezTo>
                  <a:pt x="22364" y="124844"/>
                  <a:pt x="30213" y="66634"/>
                  <a:pt x="38033" y="8418"/>
                </a:cubicBezTo>
                <a:cubicBezTo>
                  <a:pt x="39393" y="-1295"/>
                  <a:pt x="24879" y="-3290"/>
                  <a:pt x="23673" y="607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31"/>
          <p:cNvSpPr/>
          <p:nvPr/>
        </p:nvSpPr>
        <p:spPr>
          <a:xfrm>
            <a:off x="5590150" y="299125"/>
            <a:ext cx="540251" cy="264299"/>
          </a:xfrm>
          <a:custGeom>
            <a:rect b="b" l="l" r="r" t="t"/>
            <a:pathLst>
              <a:path extrusionOk="0" h="125260" w="256043">
                <a:moveTo>
                  <a:pt x="122835" y="3891"/>
                </a:moveTo>
                <a:cubicBezTo>
                  <a:pt x="106677" y="35258"/>
                  <a:pt x="90541" y="66632"/>
                  <a:pt x="74404" y="98013"/>
                </a:cubicBezTo>
                <a:cubicBezTo>
                  <a:pt x="67103" y="82972"/>
                  <a:pt x="59737" y="67939"/>
                  <a:pt x="52348" y="52914"/>
                </a:cubicBezTo>
                <a:cubicBezTo>
                  <a:pt x="49783" y="47630"/>
                  <a:pt x="41583" y="45218"/>
                  <a:pt x="38602" y="51708"/>
                </a:cubicBezTo>
                <a:cubicBezTo>
                  <a:pt x="30007" y="70416"/>
                  <a:pt x="17598" y="87110"/>
                  <a:pt x="2141" y="100709"/>
                </a:cubicBezTo>
                <a:cubicBezTo>
                  <a:pt x="-4787" y="106848"/>
                  <a:pt x="6723" y="116802"/>
                  <a:pt x="13629" y="110685"/>
                </a:cubicBezTo>
                <a:cubicBezTo>
                  <a:pt x="26258" y="99453"/>
                  <a:pt x="36979" y="86235"/>
                  <a:pt x="45354" y="71550"/>
                </a:cubicBezTo>
                <a:lnTo>
                  <a:pt x="67432" y="116670"/>
                </a:lnTo>
                <a:cubicBezTo>
                  <a:pt x="70107" y="122174"/>
                  <a:pt x="77978" y="124147"/>
                  <a:pt x="81179" y="117876"/>
                </a:cubicBezTo>
                <a:lnTo>
                  <a:pt x="128580" y="25793"/>
                </a:lnTo>
                <a:cubicBezTo>
                  <a:pt x="139147" y="55900"/>
                  <a:pt x="147259" y="86822"/>
                  <a:pt x="152784" y="118249"/>
                </a:cubicBezTo>
                <a:cubicBezTo>
                  <a:pt x="153969" y="125024"/>
                  <a:pt x="163462" y="128422"/>
                  <a:pt x="166970" y="121318"/>
                </a:cubicBezTo>
                <a:cubicBezTo>
                  <a:pt x="177515" y="99979"/>
                  <a:pt x="188039" y="78638"/>
                  <a:pt x="198585" y="57299"/>
                </a:cubicBezTo>
                <a:cubicBezTo>
                  <a:pt x="214107" y="75321"/>
                  <a:pt x="228819" y="94022"/>
                  <a:pt x="242434" y="113469"/>
                </a:cubicBezTo>
                <a:cubicBezTo>
                  <a:pt x="247959" y="121297"/>
                  <a:pt x="260259" y="113711"/>
                  <a:pt x="254580" y="105686"/>
                </a:cubicBezTo>
                <a:cubicBezTo>
                  <a:pt x="238509" y="82896"/>
                  <a:pt x="221145" y="61039"/>
                  <a:pt x="202575" y="40220"/>
                </a:cubicBezTo>
                <a:cubicBezTo>
                  <a:pt x="199023" y="36229"/>
                  <a:pt x="192512" y="35089"/>
                  <a:pt x="189705" y="40746"/>
                </a:cubicBezTo>
                <a:lnTo>
                  <a:pt x="163001" y="94899"/>
                </a:lnTo>
                <a:cubicBezTo>
                  <a:pt x="156468" y="64295"/>
                  <a:pt x="147566" y="34241"/>
                  <a:pt x="136407" y="5009"/>
                </a:cubicBezTo>
                <a:cubicBezTo>
                  <a:pt x="134324" y="-823"/>
                  <a:pt x="125861" y="-2029"/>
                  <a:pt x="122835" y="389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31"/>
          <p:cNvSpPr/>
          <p:nvPr/>
        </p:nvSpPr>
        <p:spPr>
          <a:xfrm>
            <a:off x="8371587" y="397372"/>
            <a:ext cx="290374" cy="231224"/>
          </a:xfrm>
          <a:custGeom>
            <a:rect b="b" l="l" r="r" t="t"/>
            <a:pathLst>
              <a:path extrusionOk="0" h="109585" w="137618">
                <a:moveTo>
                  <a:pt x="136999" y="99882"/>
                </a:moveTo>
                <a:cubicBezTo>
                  <a:pt x="113869" y="47085"/>
                  <a:pt x="65635" y="9548"/>
                  <a:pt x="8785" y="104"/>
                </a:cubicBezTo>
                <a:cubicBezTo>
                  <a:pt x="-292" y="-1365"/>
                  <a:pt x="-3910" y="13258"/>
                  <a:pt x="5627" y="14771"/>
                </a:cubicBezTo>
                <a:cubicBezTo>
                  <a:pt x="57435" y="23274"/>
                  <a:pt x="101482" y="57237"/>
                  <a:pt x="122902" y="105166"/>
                </a:cubicBezTo>
                <a:cubicBezTo>
                  <a:pt x="126738" y="113936"/>
                  <a:pt x="140705" y="108323"/>
                  <a:pt x="136999" y="9988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31"/>
          <p:cNvSpPr/>
          <p:nvPr/>
        </p:nvSpPr>
        <p:spPr>
          <a:xfrm>
            <a:off x="8526304" y="347275"/>
            <a:ext cx="132428" cy="91243"/>
          </a:xfrm>
          <a:custGeom>
            <a:rect b="b" l="l" r="r" t="t"/>
            <a:pathLst>
              <a:path extrusionOk="0" h="43243" w="62762">
                <a:moveTo>
                  <a:pt x="60351" y="30032"/>
                </a:moveTo>
                <a:cubicBezTo>
                  <a:pt x="45705" y="17367"/>
                  <a:pt x="28955" y="7372"/>
                  <a:pt x="10845" y="500"/>
                </a:cubicBezTo>
                <a:cubicBezTo>
                  <a:pt x="2273" y="-2745"/>
                  <a:pt x="-4765" y="10739"/>
                  <a:pt x="4092" y="14093"/>
                </a:cubicBezTo>
                <a:cubicBezTo>
                  <a:pt x="20996" y="20446"/>
                  <a:pt x="36672" y="29731"/>
                  <a:pt x="50353" y="41521"/>
                </a:cubicBezTo>
                <a:cubicBezTo>
                  <a:pt x="57413" y="47594"/>
                  <a:pt x="67410" y="36127"/>
                  <a:pt x="60351" y="30032"/>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31"/>
          <p:cNvSpPr/>
          <p:nvPr/>
        </p:nvSpPr>
        <p:spPr>
          <a:xfrm>
            <a:off x="331162" y="1999469"/>
            <a:ext cx="211591" cy="267962"/>
          </a:xfrm>
          <a:custGeom>
            <a:rect b="b" l="l" r="r" t="t"/>
            <a:pathLst>
              <a:path extrusionOk="0" h="126996" w="100280">
                <a:moveTo>
                  <a:pt x="96357" y="74864"/>
                </a:moveTo>
                <a:cubicBezTo>
                  <a:pt x="82786" y="68484"/>
                  <a:pt x="69679" y="61157"/>
                  <a:pt x="57134" y="52940"/>
                </a:cubicBezTo>
                <a:cubicBezTo>
                  <a:pt x="68090" y="38401"/>
                  <a:pt x="80061" y="24657"/>
                  <a:pt x="92959" y="11809"/>
                </a:cubicBezTo>
                <a:cubicBezTo>
                  <a:pt x="99865" y="4925"/>
                  <a:pt x="88969" y="-4459"/>
                  <a:pt x="81997" y="2382"/>
                </a:cubicBezTo>
                <a:cubicBezTo>
                  <a:pt x="68721" y="15624"/>
                  <a:pt x="56406" y="29794"/>
                  <a:pt x="45141" y="44784"/>
                </a:cubicBezTo>
                <a:cubicBezTo>
                  <a:pt x="33594" y="36487"/>
                  <a:pt x="22607" y="27435"/>
                  <a:pt x="12255" y="17685"/>
                </a:cubicBezTo>
                <a:cubicBezTo>
                  <a:pt x="5480" y="11305"/>
                  <a:pt x="-4518" y="22793"/>
                  <a:pt x="2257" y="29173"/>
                </a:cubicBezTo>
                <a:cubicBezTo>
                  <a:pt x="12947" y="39230"/>
                  <a:pt x="24293" y="48568"/>
                  <a:pt x="36218" y="57127"/>
                </a:cubicBezTo>
                <a:cubicBezTo>
                  <a:pt x="23171" y="75947"/>
                  <a:pt x="11779" y="95863"/>
                  <a:pt x="2169" y="116652"/>
                </a:cubicBezTo>
                <a:cubicBezTo>
                  <a:pt x="-1953" y="125554"/>
                  <a:pt x="11246" y="131429"/>
                  <a:pt x="15324" y="122703"/>
                </a:cubicBezTo>
                <a:cubicBezTo>
                  <a:pt x="24609" y="102651"/>
                  <a:pt x="35613" y="83439"/>
                  <a:pt x="48211" y="65283"/>
                </a:cubicBezTo>
                <a:cubicBezTo>
                  <a:pt x="61447" y="73978"/>
                  <a:pt x="75279" y="81731"/>
                  <a:pt x="89604" y="88479"/>
                </a:cubicBezTo>
                <a:cubicBezTo>
                  <a:pt x="97936" y="92360"/>
                  <a:pt x="104951" y="78898"/>
                  <a:pt x="96357" y="7486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31"/>
          <p:cNvSpPr/>
          <p:nvPr/>
        </p:nvSpPr>
        <p:spPr>
          <a:xfrm>
            <a:off x="8564788" y="3584529"/>
            <a:ext cx="200902" cy="172792"/>
          </a:xfrm>
          <a:custGeom>
            <a:rect b="b" l="l" r="r" t="t"/>
            <a:pathLst>
              <a:path extrusionOk="0" h="81892" w="95214">
                <a:moveTo>
                  <a:pt x="92489" y="65480"/>
                </a:moveTo>
                <a:lnTo>
                  <a:pt x="61028" y="43753"/>
                </a:lnTo>
                <a:cubicBezTo>
                  <a:pt x="70521" y="33157"/>
                  <a:pt x="80036" y="22580"/>
                  <a:pt x="89530" y="12028"/>
                </a:cubicBezTo>
                <a:cubicBezTo>
                  <a:pt x="96107" y="4771"/>
                  <a:pt x="85145" y="-4635"/>
                  <a:pt x="78567" y="2600"/>
                </a:cubicBezTo>
                <a:lnTo>
                  <a:pt x="48991" y="35487"/>
                </a:lnTo>
                <a:lnTo>
                  <a:pt x="12684" y="10383"/>
                </a:lnTo>
                <a:cubicBezTo>
                  <a:pt x="5098" y="5144"/>
                  <a:pt x="-4856" y="16610"/>
                  <a:pt x="2687" y="21872"/>
                </a:cubicBezTo>
                <a:lnTo>
                  <a:pt x="38796" y="46844"/>
                </a:lnTo>
                <a:lnTo>
                  <a:pt x="18275" y="69865"/>
                </a:lnTo>
                <a:cubicBezTo>
                  <a:pt x="11697" y="77122"/>
                  <a:pt x="22660" y="86527"/>
                  <a:pt x="29237" y="79292"/>
                </a:cubicBezTo>
                <a:lnTo>
                  <a:pt x="50942" y="55175"/>
                </a:lnTo>
                <a:lnTo>
                  <a:pt x="82601" y="77100"/>
                </a:lnTo>
                <a:cubicBezTo>
                  <a:pt x="90078" y="82296"/>
                  <a:pt x="100119" y="70829"/>
                  <a:pt x="92489" y="6548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31"/>
          <p:cNvSpPr/>
          <p:nvPr/>
        </p:nvSpPr>
        <p:spPr>
          <a:xfrm rot="5069525">
            <a:off x="7853134" y="3741816"/>
            <a:ext cx="814157" cy="1022353"/>
          </a:xfrm>
          <a:custGeom>
            <a:rect b="b" l="l" r="r" t="t"/>
            <a:pathLst>
              <a:path extrusionOk="0" h="484587" w="385904">
                <a:moveTo>
                  <a:pt x="316148" y="219239"/>
                </a:moveTo>
                <a:cubicBezTo>
                  <a:pt x="261491" y="116194"/>
                  <a:pt x="157744" y="32311"/>
                  <a:pt x="38101" y="26786"/>
                </a:cubicBezTo>
                <a:cubicBezTo>
                  <a:pt x="47463" y="22510"/>
                  <a:pt x="56935" y="18432"/>
                  <a:pt x="66471" y="14530"/>
                </a:cubicBezTo>
                <a:cubicBezTo>
                  <a:pt x="75241" y="10978"/>
                  <a:pt x="71273" y="-3010"/>
                  <a:pt x="62086" y="586"/>
                </a:cubicBezTo>
                <a:cubicBezTo>
                  <a:pt x="42552" y="8566"/>
                  <a:pt x="23390" y="17336"/>
                  <a:pt x="4578" y="26895"/>
                </a:cubicBezTo>
                <a:cubicBezTo>
                  <a:pt x="-2854" y="30645"/>
                  <a:pt x="-508" y="42440"/>
                  <a:pt x="6398" y="41585"/>
                </a:cubicBezTo>
                <a:cubicBezTo>
                  <a:pt x="7473" y="41870"/>
                  <a:pt x="8591" y="41957"/>
                  <a:pt x="9709" y="41826"/>
                </a:cubicBezTo>
                <a:cubicBezTo>
                  <a:pt x="22162" y="48710"/>
                  <a:pt x="33190" y="57875"/>
                  <a:pt x="42267" y="68837"/>
                </a:cubicBezTo>
                <a:cubicBezTo>
                  <a:pt x="48231" y="76094"/>
                  <a:pt x="60618" y="67368"/>
                  <a:pt x="54786" y="60265"/>
                </a:cubicBezTo>
                <a:cubicBezTo>
                  <a:pt x="49217" y="53468"/>
                  <a:pt x="42990" y="47241"/>
                  <a:pt x="36216" y="41650"/>
                </a:cubicBezTo>
                <a:cubicBezTo>
                  <a:pt x="257544" y="58730"/>
                  <a:pt x="357411" y="281133"/>
                  <a:pt x="371135" y="478147"/>
                </a:cubicBezTo>
                <a:cubicBezTo>
                  <a:pt x="372034" y="487859"/>
                  <a:pt x="386723" y="485952"/>
                  <a:pt x="385869" y="476678"/>
                </a:cubicBezTo>
                <a:cubicBezTo>
                  <a:pt x="377756" y="387730"/>
                  <a:pt x="358704" y="298409"/>
                  <a:pt x="316148" y="21923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8" name="Google Shape;388;p31"/>
          <p:cNvSpPr/>
          <p:nvPr/>
        </p:nvSpPr>
        <p:spPr>
          <a:xfrm rot="5400000">
            <a:off x="305418" y="304611"/>
            <a:ext cx="746254" cy="775710"/>
          </a:xfrm>
          <a:custGeom>
            <a:rect b="b" l="l" r="r" t="t"/>
            <a:pathLst>
              <a:path extrusionOk="0" h="367635" w="353675">
                <a:moveTo>
                  <a:pt x="349850" y="316408"/>
                </a:moveTo>
                <a:cubicBezTo>
                  <a:pt x="344216" y="307967"/>
                  <a:pt x="337265" y="300140"/>
                  <a:pt x="331061" y="292094"/>
                </a:cubicBezTo>
                <a:cubicBezTo>
                  <a:pt x="325295" y="284639"/>
                  <a:pt x="312907" y="293387"/>
                  <a:pt x="318542" y="300688"/>
                </a:cubicBezTo>
                <a:cubicBezTo>
                  <a:pt x="320142" y="302661"/>
                  <a:pt x="330951" y="317022"/>
                  <a:pt x="332574" y="318447"/>
                </a:cubicBezTo>
                <a:cubicBezTo>
                  <a:pt x="270198" y="313689"/>
                  <a:pt x="197781" y="305292"/>
                  <a:pt x="142554" y="274598"/>
                </a:cubicBezTo>
                <a:cubicBezTo>
                  <a:pt x="87348" y="239760"/>
                  <a:pt x="52202" y="175937"/>
                  <a:pt x="31747" y="115404"/>
                </a:cubicBezTo>
                <a:cubicBezTo>
                  <a:pt x="20542" y="80171"/>
                  <a:pt x="14804" y="43432"/>
                  <a:pt x="14733" y="6461"/>
                </a:cubicBezTo>
                <a:cubicBezTo>
                  <a:pt x="14733" y="-3318"/>
                  <a:pt x="-44" y="-1323"/>
                  <a:pt x="0" y="7930"/>
                </a:cubicBezTo>
                <a:cubicBezTo>
                  <a:pt x="1184" y="107971"/>
                  <a:pt x="41065" y="213209"/>
                  <a:pt x="119862" y="277470"/>
                </a:cubicBezTo>
                <a:cubicBezTo>
                  <a:pt x="177501" y="318403"/>
                  <a:pt x="263467" y="328116"/>
                  <a:pt x="332705" y="333158"/>
                </a:cubicBezTo>
                <a:cubicBezTo>
                  <a:pt x="322510" y="340196"/>
                  <a:pt x="316437" y="346182"/>
                  <a:pt x="307470" y="353702"/>
                </a:cubicBezTo>
                <a:cubicBezTo>
                  <a:pt x="300301" y="359863"/>
                  <a:pt x="307821" y="372250"/>
                  <a:pt x="315275" y="365848"/>
                </a:cubicBezTo>
                <a:lnTo>
                  <a:pt x="340028" y="344647"/>
                </a:lnTo>
                <a:cubicBezTo>
                  <a:pt x="350048" y="337171"/>
                  <a:pt x="359037" y="328927"/>
                  <a:pt x="349850" y="316408"/>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93" name="Shape 393"/>
        <p:cNvGrpSpPr/>
        <p:nvPr/>
      </p:nvGrpSpPr>
      <p:grpSpPr>
        <a:xfrm>
          <a:off x="0" y="0"/>
          <a:ext cx="0" cy="0"/>
          <a:chOff x="0" y="0"/>
          <a:chExt cx="0" cy="0"/>
        </a:xfrm>
      </p:grpSpPr>
      <p:sp>
        <p:nvSpPr>
          <p:cNvPr id="394" name="Google Shape;394;p3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5" name="Google Shape;395;p3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6" name="Google Shape;396;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7" name="Shape 397"/>
        <p:cNvGrpSpPr/>
        <p:nvPr/>
      </p:nvGrpSpPr>
      <p:grpSpPr>
        <a:xfrm>
          <a:off x="0" y="0"/>
          <a:ext cx="0" cy="0"/>
          <a:chOff x="0" y="0"/>
          <a:chExt cx="0" cy="0"/>
        </a:xfrm>
      </p:grpSpPr>
      <p:sp>
        <p:nvSpPr>
          <p:cNvPr id="398" name="Google Shape;398;p3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99" name="Google Shape;399;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00" name="Shape 400"/>
        <p:cNvGrpSpPr/>
        <p:nvPr/>
      </p:nvGrpSpPr>
      <p:grpSpPr>
        <a:xfrm>
          <a:off x="0" y="0"/>
          <a:ext cx="0" cy="0"/>
          <a:chOff x="0" y="0"/>
          <a:chExt cx="0" cy="0"/>
        </a:xfrm>
      </p:grpSpPr>
      <p:sp>
        <p:nvSpPr>
          <p:cNvPr id="401" name="Google Shape;40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2" name="Google Shape;402;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3" name="Google Shape;403;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4" name="Shape 404"/>
        <p:cNvGrpSpPr/>
        <p:nvPr/>
      </p:nvGrpSpPr>
      <p:grpSpPr>
        <a:xfrm>
          <a:off x="0" y="0"/>
          <a:ext cx="0" cy="0"/>
          <a:chOff x="0" y="0"/>
          <a:chExt cx="0" cy="0"/>
        </a:xfrm>
      </p:grpSpPr>
      <p:sp>
        <p:nvSpPr>
          <p:cNvPr id="405" name="Google Shape;405;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6" name="Google Shape;406;p3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7" name="Google Shape;407;p3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08" name="Google Shape;40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9" name="Shape 409"/>
        <p:cNvGrpSpPr/>
        <p:nvPr/>
      </p:nvGrpSpPr>
      <p:grpSpPr>
        <a:xfrm>
          <a:off x="0" y="0"/>
          <a:ext cx="0" cy="0"/>
          <a:chOff x="0" y="0"/>
          <a:chExt cx="0" cy="0"/>
        </a:xfrm>
      </p:grpSpPr>
      <p:sp>
        <p:nvSpPr>
          <p:cNvPr id="410" name="Google Shape;41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1" name="Google Shape;41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2" name="Shape 412"/>
        <p:cNvGrpSpPr/>
        <p:nvPr/>
      </p:nvGrpSpPr>
      <p:grpSpPr>
        <a:xfrm>
          <a:off x="0" y="0"/>
          <a:ext cx="0" cy="0"/>
          <a:chOff x="0" y="0"/>
          <a:chExt cx="0" cy="0"/>
        </a:xfrm>
      </p:grpSpPr>
      <p:sp>
        <p:nvSpPr>
          <p:cNvPr id="413" name="Google Shape;413;p3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14" name="Google Shape;414;p3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5" name="Google Shape;415;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6" name="Shape 416"/>
        <p:cNvGrpSpPr/>
        <p:nvPr/>
      </p:nvGrpSpPr>
      <p:grpSpPr>
        <a:xfrm>
          <a:off x="0" y="0"/>
          <a:ext cx="0" cy="0"/>
          <a:chOff x="0" y="0"/>
          <a:chExt cx="0" cy="0"/>
        </a:xfrm>
      </p:grpSpPr>
      <p:sp>
        <p:nvSpPr>
          <p:cNvPr id="417" name="Google Shape;417;p3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418" name="Google Shape;41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9" name="Shape 419"/>
        <p:cNvGrpSpPr/>
        <p:nvPr/>
      </p:nvGrpSpPr>
      <p:grpSpPr>
        <a:xfrm>
          <a:off x="0" y="0"/>
          <a:ext cx="0" cy="0"/>
          <a:chOff x="0" y="0"/>
          <a:chExt cx="0" cy="0"/>
        </a:xfrm>
      </p:grpSpPr>
      <p:sp>
        <p:nvSpPr>
          <p:cNvPr id="420" name="Google Shape;420;p4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22" name="Google Shape;422;p4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23" name="Google Shape;423;p4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24" name="Google Shape;424;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5" name="Shape 425"/>
        <p:cNvGrpSpPr/>
        <p:nvPr/>
      </p:nvGrpSpPr>
      <p:grpSpPr>
        <a:xfrm>
          <a:off x="0" y="0"/>
          <a:ext cx="0" cy="0"/>
          <a:chOff x="0" y="0"/>
          <a:chExt cx="0" cy="0"/>
        </a:xfrm>
      </p:grpSpPr>
      <p:sp>
        <p:nvSpPr>
          <p:cNvPr id="426" name="Google Shape;426;p4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27" name="Google Shape;427;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28" name="Shape 428"/>
        <p:cNvGrpSpPr/>
        <p:nvPr/>
      </p:nvGrpSpPr>
      <p:grpSpPr>
        <a:xfrm>
          <a:off x="0" y="0"/>
          <a:ext cx="0" cy="0"/>
          <a:chOff x="0" y="0"/>
          <a:chExt cx="0" cy="0"/>
        </a:xfrm>
      </p:grpSpPr>
      <p:sp>
        <p:nvSpPr>
          <p:cNvPr id="429" name="Google Shape;429;p4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30" name="Google Shape;430;p4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31" name="Google Shape;431;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_1">
    <p:bg>
      <p:bgPr>
        <a:gradFill>
          <a:gsLst>
            <a:gs pos="0">
              <a:srgbClr val="FFF2CC"/>
            </a:gs>
            <a:gs pos="100000">
              <a:srgbClr val="FFB5FC"/>
            </a:gs>
            <a:gs pos="100000">
              <a:srgbClr val="737373"/>
            </a:gs>
          </a:gsLst>
          <a:lin ang="18900044" scaled="0"/>
        </a:gradFill>
      </p:bgPr>
    </p:bg>
    <p:spTree>
      <p:nvGrpSpPr>
        <p:cNvPr id="434" name="Shape 434"/>
        <p:cNvGrpSpPr/>
        <p:nvPr/>
      </p:nvGrpSpPr>
      <p:grpSpPr>
        <a:xfrm>
          <a:off x="0" y="0"/>
          <a:ext cx="0" cy="0"/>
          <a:chOff x="0" y="0"/>
          <a:chExt cx="0" cy="0"/>
        </a:xfrm>
      </p:grpSpPr>
      <p:sp>
        <p:nvSpPr>
          <p:cNvPr id="435" name="Google Shape;435;p44"/>
          <p:cNvSpPr/>
          <p:nvPr/>
        </p:nvSpPr>
        <p:spPr>
          <a:xfrm>
            <a:off x="6906000" y="0"/>
            <a:ext cx="2238000" cy="5151350"/>
          </a:xfrm>
          <a:custGeom>
            <a:rect b="b" l="l" r="r" t="t"/>
            <a:pathLst>
              <a:path extrusionOk="0" h="206054" w="89520">
                <a:moveTo>
                  <a:pt x="0" y="206054"/>
                </a:moveTo>
                <a:lnTo>
                  <a:pt x="89520" y="0"/>
                </a:lnTo>
                <a:lnTo>
                  <a:pt x="89520" y="206054"/>
                </a:lnTo>
                <a:close/>
              </a:path>
            </a:pathLst>
          </a:custGeom>
          <a:solidFill>
            <a:schemeClr val="accent1"/>
          </a:solidFill>
          <a:ln>
            <a:noFill/>
          </a:ln>
        </p:spPr>
      </p:sp>
      <p:sp>
        <p:nvSpPr>
          <p:cNvPr id="436" name="Google Shape;436;p44"/>
          <p:cNvSpPr txBox="1"/>
          <p:nvPr>
            <p:ph idx="12" type="sldNum"/>
          </p:nvPr>
        </p:nvSpPr>
        <p:spPr>
          <a:xfrm>
            <a:off x="8480584" y="4749851"/>
            <a:ext cx="548700" cy="3936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
        <p:nvSpPr>
          <p:cNvPr id="437" name="Google Shape;437;p44"/>
          <p:cNvSpPr/>
          <p:nvPr/>
        </p:nvSpPr>
        <p:spPr>
          <a:xfrm>
            <a:off x="7486691" y="1718977"/>
            <a:ext cx="1076623" cy="1739172"/>
          </a:xfrm>
          <a:custGeom>
            <a:rect b="b" l="l" r="r" t="t"/>
            <a:pathLst>
              <a:path extrusionOk="0" h="1419732" w="875303">
                <a:moveTo>
                  <a:pt x="617692" y="0"/>
                </a:moveTo>
                <a:lnTo>
                  <a:pt x="0" y="1419733"/>
                </a:lnTo>
                <a:lnTo>
                  <a:pt x="257611" y="1419733"/>
                </a:lnTo>
                <a:lnTo>
                  <a:pt x="875303" y="0"/>
                </a:lnTo>
                <a:lnTo>
                  <a:pt x="617692" y="0"/>
                </a:lnTo>
                <a:close/>
              </a:path>
            </a:pathLst>
          </a:custGeom>
          <a:solidFill>
            <a:schemeClr val="lt1"/>
          </a:solidFill>
          <a:ln>
            <a:noFill/>
          </a:ln>
          <a:effectLst>
            <a:outerShdw blurRad="57150"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5" Type="http://schemas.openxmlformats.org/officeDocument/2006/relationships/theme" Target="../theme/theme3.xml"/><Relationship Id="rId14" Type="http://schemas.openxmlformats.org/officeDocument/2006/relationships/slideLayout" Target="../slideLayouts/slideLayout2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0.xml"/><Relationship Id="rId10" Type="http://schemas.openxmlformats.org/officeDocument/2006/relationships/slideLayout" Target="../slideLayouts/slideLayout39.xml"/><Relationship Id="rId13" Type="http://schemas.openxmlformats.org/officeDocument/2006/relationships/theme" Target="../theme/theme4.xml"/><Relationship Id="rId12" Type="http://schemas.openxmlformats.org/officeDocument/2006/relationships/slideLayout" Target="../slideLayouts/slideLayout41.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12" name="Shape 312"/>
        <p:cNvGrpSpPr/>
        <p:nvPr/>
      </p:nvGrpSpPr>
      <p:grpSpPr>
        <a:xfrm>
          <a:off x="0" y="0"/>
          <a:ext cx="0" cy="0"/>
          <a:chOff x="0" y="0"/>
          <a:chExt cx="0" cy="0"/>
        </a:xfrm>
      </p:grpSpPr>
      <p:sp>
        <p:nvSpPr>
          <p:cNvPr id="313" name="Google Shape;31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3000"/>
              <a:buFont typeface="News Cycle"/>
              <a:buNone/>
              <a:defRPr b="1" sz="3000">
                <a:solidFill>
                  <a:schemeClr val="dk1"/>
                </a:solidFill>
                <a:latin typeface="News Cycle"/>
                <a:ea typeface="News Cycle"/>
                <a:cs typeface="News Cycle"/>
                <a:sym typeface="News Cycle"/>
              </a:defRPr>
            </a:lvl1pPr>
            <a:lvl2pPr lvl="1"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2pPr>
            <a:lvl3pPr lvl="2"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3pPr>
            <a:lvl4pPr lvl="3"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4pPr>
            <a:lvl5pPr lvl="4"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5pPr>
            <a:lvl6pPr lvl="5"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6pPr>
            <a:lvl7pPr lvl="6"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7pPr>
            <a:lvl8pPr lvl="7"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8pPr>
            <a:lvl9pPr lvl="8" rtl="0">
              <a:spcBef>
                <a:spcPts val="0"/>
              </a:spcBef>
              <a:spcAft>
                <a:spcPts val="0"/>
              </a:spcAft>
              <a:buClr>
                <a:schemeClr val="dk1"/>
              </a:buClr>
              <a:buSzPts val="2800"/>
              <a:buFont typeface="News Cycle"/>
              <a:buNone/>
              <a:defRPr sz="2800">
                <a:solidFill>
                  <a:schemeClr val="dk1"/>
                </a:solidFill>
                <a:latin typeface="News Cycle"/>
                <a:ea typeface="News Cycle"/>
                <a:cs typeface="News Cycle"/>
                <a:sym typeface="News Cycle"/>
              </a:defRPr>
            </a:lvl9pPr>
          </a:lstStyle>
          <a:p/>
        </p:txBody>
      </p:sp>
      <p:sp>
        <p:nvSpPr>
          <p:cNvPr id="314" name="Google Shape;314;p17"/>
          <p:cNvSpPr txBox="1"/>
          <p:nvPr>
            <p:ph idx="1" type="body"/>
          </p:nvPr>
        </p:nvSpPr>
        <p:spPr>
          <a:xfrm>
            <a:off x="311700" y="1381075"/>
            <a:ext cx="8520600" cy="3416400"/>
          </a:xfrm>
          <a:prstGeom prst="rect">
            <a:avLst/>
          </a:prstGeom>
          <a:noFill/>
          <a:ln>
            <a:noFill/>
          </a:ln>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1pPr>
            <a:lvl2pPr indent="-330200" lvl="1" marL="9144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2pPr>
            <a:lvl3pPr indent="-330200" lvl="2" marL="13716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3pPr>
            <a:lvl4pPr indent="-330200" lvl="3" marL="18288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4pPr>
            <a:lvl5pPr indent="-330200" lvl="4" marL="22860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5pPr>
            <a:lvl6pPr indent="-330200" lvl="5" marL="27432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6pPr>
            <a:lvl7pPr indent="-330200" lvl="6" marL="32004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7pPr>
            <a:lvl8pPr indent="-330200" lvl="7" marL="36576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8pPr>
            <a:lvl9pPr indent="-330200" lvl="8" marL="4114800" rtl="0">
              <a:lnSpc>
                <a:spcPct val="115000"/>
              </a:lnSpc>
              <a:spcBef>
                <a:spcPts val="0"/>
              </a:spcBef>
              <a:spcAft>
                <a:spcPts val="0"/>
              </a:spcAft>
              <a:buClr>
                <a:schemeClr val="dk2"/>
              </a:buClr>
              <a:buSzPts val="1600"/>
              <a:buFont typeface="News Cycle"/>
              <a:buChar char="■"/>
              <a:defRPr sz="1600">
                <a:solidFill>
                  <a:schemeClr val="dk2"/>
                </a:solidFill>
                <a:latin typeface="News Cycle"/>
                <a:ea typeface="News Cycle"/>
                <a:cs typeface="News Cycle"/>
                <a:sym typeface="News Cycle"/>
              </a:defRPr>
            </a:lvl9pPr>
          </a:lstStyle>
          <a:p/>
        </p:txBody>
      </p:sp>
      <p:sp>
        <p:nvSpPr>
          <p:cNvPr id="315" name="Google Shape;31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News Cycle"/>
                <a:ea typeface="News Cycle"/>
                <a:cs typeface="News Cycle"/>
                <a:sym typeface="News Cycle"/>
              </a:defRPr>
            </a:lvl1pPr>
            <a:lvl2pPr lvl="1" rtl="0" algn="r">
              <a:buNone/>
              <a:defRPr sz="1000">
                <a:solidFill>
                  <a:schemeClr val="dk2"/>
                </a:solidFill>
                <a:latin typeface="News Cycle"/>
                <a:ea typeface="News Cycle"/>
                <a:cs typeface="News Cycle"/>
                <a:sym typeface="News Cycle"/>
              </a:defRPr>
            </a:lvl2pPr>
            <a:lvl3pPr lvl="2" rtl="0" algn="r">
              <a:buNone/>
              <a:defRPr sz="1000">
                <a:solidFill>
                  <a:schemeClr val="dk2"/>
                </a:solidFill>
                <a:latin typeface="News Cycle"/>
                <a:ea typeface="News Cycle"/>
                <a:cs typeface="News Cycle"/>
                <a:sym typeface="News Cycle"/>
              </a:defRPr>
            </a:lvl3pPr>
            <a:lvl4pPr lvl="3" rtl="0" algn="r">
              <a:buNone/>
              <a:defRPr sz="1000">
                <a:solidFill>
                  <a:schemeClr val="dk2"/>
                </a:solidFill>
                <a:latin typeface="News Cycle"/>
                <a:ea typeface="News Cycle"/>
                <a:cs typeface="News Cycle"/>
                <a:sym typeface="News Cycle"/>
              </a:defRPr>
            </a:lvl4pPr>
            <a:lvl5pPr lvl="4" rtl="0" algn="r">
              <a:buNone/>
              <a:defRPr sz="1000">
                <a:solidFill>
                  <a:schemeClr val="dk2"/>
                </a:solidFill>
                <a:latin typeface="News Cycle"/>
                <a:ea typeface="News Cycle"/>
                <a:cs typeface="News Cycle"/>
                <a:sym typeface="News Cycle"/>
              </a:defRPr>
            </a:lvl5pPr>
            <a:lvl6pPr lvl="5" rtl="0" algn="r">
              <a:buNone/>
              <a:defRPr sz="1000">
                <a:solidFill>
                  <a:schemeClr val="dk2"/>
                </a:solidFill>
                <a:latin typeface="News Cycle"/>
                <a:ea typeface="News Cycle"/>
                <a:cs typeface="News Cycle"/>
                <a:sym typeface="News Cycle"/>
              </a:defRPr>
            </a:lvl6pPr>
            <a:lvl7pPr lvl="6" rtl="0" algn="r">
              <a:buNone/>
              <a:defRPr sz="1000">
                <a:solidFill>
                  <a:schemeClr val="dk2"/>
                </a:solidFill>
                <a:latin typeface="News Cycle"/>
                <a:ea typeface="News Cycle"/>
                <a:cs typeface="News Cycle"/>
                <a:sym typeface="News Cycle"/>
              </a:defRPr>
            </a:lvl7pPr>
            <a:lvl8pPr lvl="7" rtl="0" algn="r">
              <a:buNone/>
              <a:defRPr sz="1000">
                <a:solidFill>
                  <a:schemeClr val="dk2"/>
                </a:solidFill>
                <a:latin typeface="News Cycle"/>
                <a:ea typeface="News Cycle"/>
                <a:cs typeface="News Cycle"/>
                <a:sym typeface="News Cycle"/>
              </a:defRPr>
            </a:lvl8pPr>
            <a:lvl9pPr lvl="8" rtl="0" algn="r">
              <a:buNone/>
              <a:defRPr sz="1000">
                <a:solidFill>
                  <a:schemeClr val="dk2"/>
                </a:solidFill>
                <a:latin typeface="News Cycle"/>
                <a:ea typeface="News Cycle"/>
                <a:cs typeface="News Cycle"/>
                <a:sym typeface="News Cycl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9" name="Shape 389"/>
        <p:cNvGrpSpPr/>
        <p:nvPr/>
      </p:nvGrpSpPr>
      <p:grpSpPr>
        <a:xfrm>
          <a:off x="0" y="0"/>
          <a:ext cx="0" cy="0"/>
          <a:chOff x="0" y="0"/>
          <a:chExt cx="0" cy="0"/>
        </a:xfrm>
      </p:grpSpPr>
      <p:sp>
        <p:nvSpPr>
          <p:cNvPr id="390" name="Google Shape;390;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91" name="Google Shape;391;p3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392" name="Google Shape;392;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hyperlink" Target="https://drive.google.com/drive/folders/1Iq_i740o0zmNAm7QY0gXvBOCaqlYY-BQ?usp=sharing" TargetMode="External"/><Relationship Id="rId4" Type="http://schemas.openxmlformats.org/officeDocument/2006/relationships/hyperlink" Target="https://drive.google.com/drive/folders/1xhFPnjahYh_Ihwr8o7WN2WfkdMUpvRW2?usp=sharing" TargetMode="External"/><Relationship Id="rId5" Type="http://schemas.openxmlformats.org/officeDocument/2006/relationships/hyperlink" Target="https://drive.google.com/drive/folders/1synU1HZl5xBiAtOtU78HX4MG1FxLIitB?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s://www.youtube.com/channel/UCXKW_dKcpFh358S1rV5qBDw" TargetMode="External"/><Relationship Id="rId4" Type="http://schemas.openxmlformats.org/officeDocument/2006/relationships/hyperlink" Target="https://docs.google.com/document/d/14oCnP8T2-k6qIM0NTdhdtQUyo2WPDx2JQD-v9W4yvdg/edit" TargetMode="External"/><Relationship Id="rId5" Type="http://schemas.openxmlformats.org/officeDocument/2006/relationships/hyperlink" Target="https://phet.colorado.edu/" TargetMode="External"/><Relationship Id="rId6" Type="http://schemas.openxmlformats.org/officeDocument/2006/relationships/hyperlink" Target="http://www.eaa20.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hyperlink" Target="https://www.autodesk.com/education/edu-software/overview?sorting=featured&amp;page=1" TargetMode="External"/><Relationship Id="rId4" Type="http://schemas.openxmlformats.org/officeDocument/2006/relationships/hyperlink" Target="https://www.solidworks.com/product/students" TargetMode="External"/><Relationship Id="rId5" Type="http://schemas.openxmlformats.org/officeDocument/2006/relationships/hyperlink" Target="https://www.ansys.com/academic/students" TargetMode="External"/><Relationship Id="rId6" Type="http://schemas.openxmlformats.org/officeDocument/2006/relationships/hyperlink" Target="https://sourceforge.net/projects/xflr5/files/" TargetMode="External"/><Relationship Id="rId7" Type="http://schemas.openxmlformats.org/officeDocument/2006/relationships/hyperlink" Target="https://docs.google.com/presentation/d/1AWKCgZYjvwBCSnMBxV08a9sHDyFfkl-l3eytjMdUTPg/edi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hyperlink" Target="https://docs.google.com/forms/d/1aMQnUPUBMCTIusxU8U20h7HNG00A6MugwTei7TxZ2pc/edi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www.youtube.com/watch?v=4ASKMcdCc3g" TargetMode="Externa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1" name="Shape 441"/>
        <p:cNvGrpSpPr/>
        <p:nvPr/>
      </p:nvGrpSpPr>
      <p:grpSpPr>
        <a:xfrm>
          <a:off x="0" y="0"/>
          <a:ext cx="0" cy="0"/>
          <a:chOff x="0" y="0"/>
          <a:chExt cx="0" cy="0"/>
        </a:xfrm>
      </p:grpSpPr>
      <p:sp>
        <p:nvSpPr>
          <p:cNvPr id="442" name="Google Shape;442;p45"/>
          <p:cNvSpPr txBox="1"/>
          <p:nvPr>
            <p:ph type="ctrTitle"/>
          </p:nvPr>
        </p:nvSpPr>
        <p:spPr>
          <a:xfrm>
            <a:off x="663450" y="76116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Miscellaneous Airplane Parts!</a:t>
            </a:r>
            <a:endParaRPr/>
          </a:p>
        </p:txBody>
      </p:sp>
      <p:pic>
        <p:nvPicPr>
          <p:cNvPr id="443" name="Google Shape;443;p45"/>
          <p:cNvPicPr preferRelativeResize="0"/>
          <p:nvPr/>
        </p:nvPicPr>
        <p:blipFill>
          <a:blip r:embed="rId3">
            <a:alphaModFix/>
          </a:blip>
          <a:stretch>
            <a:fillRect/>
          </a:stretch>
        </p:blipFill>
        <p:spPr>
          <a:xfrm>
            <a:off x="2938775" y="2769550"/>
            <a:ext cx="3266440" cy="2041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Applications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2" name="Shape 512"/>
        <p:cNvGrpSpPr/>
        <p:nvPr/>
      </p:nvGrpSpPr>
      <p:grpSpPr>
        <a:xfrm>
          <a:off x="0" y="0"/>
          <a:ext cx="0" cy="0"/>
          <a:chOff x="0" y="0"/>
          <a:chExt cx="0" cy="0"/>
        </a:xfrm>
      </p:grpSpPr>
      <p:sp>
        <p:nvSpPr>
          <p:cNvPr id="513" name="Google Shape;513;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of Aerospace</a:t>
            </a:r>
            <a:endParaRPr/>
          </a:p>
        </p:txBody>
      </p:sp>
      <p:sp>
        <p:nvSpPr>
          <p:cNvPr id="514" name="Google Shape;514;p55"/>
          <p:cNvSpPr txBox="1"/>
          <p:nvPr>
            <p:ph idx="1" type="body"/>
          </p:nvPr>
        </p:nvSpPr>
        <p:spPr>
          <a:xfrm>
            <a:off x="311700" y="1381075"/>
            <a:ext cx="42603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Going back to space! (with private companies)</a:t>
            </a:r>
            <a:endParaRPr/>
          </a:p>
          <a:p>
            <a:pPr indent="-330200" lvl="1" marL="914400" rtl="0" algn="l">
              <a:spcBef>
                <a:spcPts val="0"/>
              </a:spcBef>
              <a:spcAft>
                <a:spcPts val="0"/>
              </a:spcAft>
              <a:buSzPts val="1600"/>
              <a:buChar char="○"/>
            </a:pPr>
            <a:r>
              <a:rPr lang="en"/>
              <a:t>Blue Origin</a:t>
            </a:r>
            <a:endParaRPr/>
          </a:p>
          <a:p>
            <a:pPr indent="-330200" lvl="1" marL="914400" rtl="0" algn="l">
              <a:spcBef>
                <a:spcPts val="0"/>
              </a:spcBef>
              <a:spcAft>
                <a:spcPts val="0"/>
              </a:spcAft>
              <a:buSzPts val="1600"/>
              <a:buChar char="○"/>
            </a:pPr>
            <a:r>
              <a:rPr lang="en"/>
              <a:t>SpaceX</a:t>
            </a:r>
            <a:endParaRPr/>
          </a:p>
          <a:p>
            <a:pPr indent="-330200" lvl="1" marL="914400" rtl="0" algn="l">
              <a:spcBef>
                <a:spcPts val="0"/>
              </a:spcBef>
              <a:spcAft>
                <a:spcPts val="0"/>
              </a:spcAft>
              <a:buSzPts val="1600"/>
              <a:buChar char="○"/>
            </a:pPr>
            <a:r>
              <a:rPr lang="en"/>
              <a:t>Virgin Galactic</a:t>
            </a:r>
            <a:endParaRPr/>
          </a:p>
          <a:p>
            <a:pPr indent="-330200" lvl="0" marL="457200" rtl="0" algn="l">
              <a:spcBef>
                <a:spcPts val="0"/>
              </a:spcBef>
              <a:spcAft>
                <a:spcPts val="0"/>
              </a:spcAft>
              <a:buSzPts val="1600"/>
              <a:buChar char="●"/>
            </a:pPr>
            <a:r>
              <a:rPr lang="en"/>
              <a:t>Supersonic aircraft</a:t>
            </a:r>
            <a:endParaRPr/>
          </a:p>
          <a:p>
            <a:pPr indent="-330200" lvl="1" marL="914400" rtl="0" algn="l">
              <a:spcBef>
                <a:spcPts val="0"/>
              </a:spcBef>
              <a:spcAft>
                <a:spcPts val="0"/>
              </a:spcAft>
              <a:buSzPts val="1600"/>
              <a:buChar char="○"/>
            </a:pPr>
            <a:r>
              <a:rPr lang="en"/>
              <a:t>United Airlines is purchasing 50 supersonic jets</a:t>
            </a:r>
            <a:endParaRPr/>
          </a:p>
        </p:txBody>
      </p:sp>
      <p:pic>
        <p:nvPicPr>
          <p:cNvPr id="515" name="Google Shape;515;p55"/>
          <p:cNvPicPr preferRelativeResize="0"/>
          <p:nvPr/>
        </p:nvPicPr>
        <p:blipFill>
          <a:blip r:embed="rId3">
            <a:alphaModFix/>
          </a:blip>
          <a:stretch>
            <a:fillRect/>
          </a:stretch>
        </p:blipFill>
        <p:spPr>
          <a:xfrm>
            <a:off x="4777725" y="1595188"/>
            <a:ext cx="3984225" cy="298817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9" name="Shape 519"/>
        <p:cNvGrpSpPr/>
        <p:nvPr/>
      </p:nvGrpSpPr>
      <p:grpSpPr>
        <a:xfrm>
          <a:off x="0" y="0"/>
          <a:ext cx="0" cy="0"/>
          <a:chOff x="0" y="0"/>
          <a:chExt cx="0" cy="0"/>
        </a:xfrm>
      </p:grpSpPr>
      <p:sp>
        <p:nvSpPr>
          <p:cNvPr id="520" name="Google Shape;520;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CAD</a:t>
            </a:r>
            <a:endParaRPr/>
          </a:p>
        </p:txBody>
      </p:sp>
      <p:sp>
        <p:nvSpPr>
          <p:cNvPr id="521" name="Google Shape;521;p56"/>
          <p:cNvSpPr txBox="1"/>
          <p:nvPr>
            <p:ph idx="1" type="body"/>
          </p:nvPr>
        </p:nvSpPr>
        <p:spPr>
          <a:xfrm>
            <a:off x="311700" y="1381075"/>
            <a:ext cx="3668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Becoming essential to engineering</a:t>
            </a:r>
            <a:endParaRPr/>
          </a:p>
          <a:p>
            <a:pPr indent="-330200" lvl="0" marL="457200" rtl="0" algn="l">
              <a:spcBef>
                <a:spcPts val="0"/>
              </a:spcBef>
              <a:spcAft>
                <a:spcPts val="0"/>
              </a:spcAft>
              <a:buSzPts val="1600"/>
              <a:buChar char="●"/>
            </a:pPr>
            <a:r>
              <a:rPr lang="en"/>
              <a:t>Can be used for 3D printing!</a:t>
            </a:r>
            <a:endParaRPr/>
          </a:p>
          <a:p>
            <a:pPr indent="-330200" lvl="0" marL="457200" rtl="0" algn="l">
              <a:spcBef>
                <a:spcPts val="0"/>
              </a:spcBef>
              <a:spcAft>
                <a:spcPts val="0"/>
              </a:spcAft>
              <a:buSzPts val="1600"/>
              <a:buChar char="●"/>
            </a:pPr>
            <a:r>
              <a:rPr lang="en"/>
              <a:t>Used heavily in robotics, </a:t>
            </a:r>
            <a:r>
              <a:rPr lang="en"/>
              <a:t>prosthetics</a:t>
            </a:r>
            <a:r>
              <a:rPr lang="en"/>
              <a:t> </a:t>
            </a:r>
            <a:endParaRPr/>
          </a:p>
        </p:txBody>
      </p:sp>
      <p:pic>
        <p:nvPicPr>
          <p:cNvPr id="522" name="Google Shape;522;p56"/>
          <p:cNvPicPr preferRelativeResize="0"/>
          <p:nvPr/>
        </p:nvPicPr>
        <p:blipFill rotWithShape="1">
          <a:blip r:embed="rId3">
            <a:alphaModFix/>
          </a:blip>
          <a:srcRect b="0" l="58834" r="0" t="0"/>
          <a:stretch/>
        </p:blipFill>
        <p:spPr>
          <a:xfrm>
            <a:off x="6529325" y="1332425"/>
            <a:ext cx="2614675" cy="38110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7"/>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 from FCA</a:t>
            </a:r>
            <a:endParaRPr/>
          </a:p>
        </p:txBody>
      </p:sp>
      <p:sp>
        <p:nvSpPr>
          <p:cNvPr id="533" name="Google Shape;533;p58"/>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Resources from this summer camp (recordings &amp; presentations): </a:t>
            </a:r>
            <a:r>
              <a:rPr lang="en" u="sng">
                <a:solidFill>
                  <a:schemeClr val="hlink"/>
                </a:solidFill>
                <a:hlinkClick r:id="rId3"/>
              </a:rPr>
              <a:t>https://drive.google.com/drive/folders/1Iq_i740o0zmNAm7QY0gXvBOCaqlYY-BQ?usp=sharing</a:t>
            </a:r>
            <a:endParaRPr/>
          </a:p>
          <a:p>
            <a:pPr indent="0" lvl="0" marL="0" rtl="0" algn="l">
              <a:spcBef>
                <a:spcPts val="1200"/>
              </a:spcBef>
              <a:spcAft>
                <a:spcPts val="0"/>
              </a:spcAft>
              <a:buNone/>
            </a:pPr>
            <a:r>
              <a:rPr lang="en"/>
              <a:t>Misc. Design Team Training: </a:t>
            </a:r>
            <a:r>
              <a:rPr lang="en" u="sng">
                <a:solidFill>
                  <a:schemeClr val="hlink"/>
                </a:solidFill>
                <a:hlinkClick r:id="rId4"/>
              </a:rPr>
              <a:t>https://drive.google.com/drive/folders/1xhFPnjahYh_Ihwr8o7WN2WfkdMUpvRW2?usp=sharing</a:t>
            </a:r>
            <a:endParaRPr/>
          </a:p>
          <a:p>
            <a:pPr indent="0" lvl="0" marL="0" rtl="0" algn="l">
              <a:spcBef>
                <a:spcPts val="1200"/>
              </a:spcBef>
              <a:spcAft>
                <a:spcPts val="0"/>
              </a:spcAft>
              <a:buNone/>
            </a:pPr>
            <a:r>
              <a:rPr lang="en"/>
              <a:t>Misc. Electrical Team Training: </a:t>
            </a:r>
            <a:r>
              <a:rPr lang="en" u="sng">
                <a:solidFill>
                  <a:schemeClr val="hlink"/>
                </a:solidFill>
                <a:hlinkClick r:id="rId5"/>
              </a:rPr>
              <a:t>https://drive.google.com/drive/folders/1synU1HZl5xBiAtOtU78HX4MG1FxLIitB?usp=sharing</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Resources</a:t>
            </a:r>
            <a:endParaRPr/>
          </a:p>
        </p:txBody>
      </p:sp>
      <p:sp>
        <p:nvSpPr>
          <p:cNvPr id="539" name="Google Shape;539;p59"/>
          <p:cNvSpPr txBox="1"/>
          <p:nvPr>
            <p:ph idx="1" type="body"/>
          </p:nvPr>
        </p:nvSpPr>
        <p:spPr>
          <a:xfrm>
            <a:off x="311700" y="13810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Jeff! </a:t>
            </a:r>
            <a:r>
              <a:rPr lang="en" u="sng">
                <a:solidFill>
                  <a:schemeClr val="hlink"/>
                </a:solidFill>
                <a:hlinkClick r:id="rId3"/>
              </a:rPr>
              <a:t>https://www.youtube.com/channel/UCXKW_dKcpFh358S1rV5qBDw</a:t>
            </a:r>
            <a:endParaRPr/>
          </a:p>
          <a:p>
            <a:pPr indent="0" lvl="0" marL="0" rtl="0" algn="l">
              <a:spcBef>
                <a:spcPts val="1200"/>
              </a:spcBef>
              <a:spcAft>
                <a:spcPts val="0"/>
              </a:spcAft>
              <a:buNone/>
            </a:pPr>
            <a:r>
              <a:rPr lang="en"/>
              <a:t>Compilation of everything relating to physics: </a:t>
            </a:r>
            <a:r>
              <a:rPr lang="en" u="sng">
                <a:solidFill>
                  <a:schemeClr val="hlink"/>
                </a:solidFill>
                <a:hlinkClick r:id="rId4"/>
              </a:rPr>
              <a:t>https://docs.google.com/document/d/14oCnP8T2-k6qIM0NTdhdtQUyo2WPDx2JQD-v9W4yvdg/edit</a:t>
            </a:r>
            <a:r>
              <a:rPr lang="en"/>
              <a:t> </a:t>
            </a:r>
            <a:endParaRPr/>
          </a:p>
          <a:p>
            <a:pPr indent="0" lvl="0" marL="0" rtl="0" algn="l">
              <a:spcBef>
                <a:spcPts val="1200"/>
              </a:spcBef>
              <a:spcAft>
                <a:spcPts val="0"/>
              </a:spcAft>
              <a:buNone/>
            </a:pPr>
            <a:r>
              <a:rPr lang="en"/>
              <a:t>Phet Lab: </a:t>
            </a:r>
            <a:r>
              <a:rPr lang="en" u="sng">
                <a:solidFill>
                  <a:schemeClr val="hlink"/>
                </a:solidFill>
                <a:hlinkClick r:id="rId5"/>
              </a:rPr>
              <a:t>https://phet.colorado.edu/</a:t>
            </a:r>
            <a:r>
              <a:rPr lang="en"/>
              <a:t> </a:t>
            </a:r>
            <a:endParaRPr/>
          </a:p>
          <a:p>
            <a:pPr indent="0" lvl="0" marL="0" rtl="0" algn="l">
              <a:spcBef>
                <a:spcPts val="1200"/>
              </a:spcBef>
              <a:spcAft>
                <a:spcPts val="1200"/>
              </a:spcAft>
              <a:buNone/>
            </a:pPr>
            <a:r>
              <a:rPr lang="en"/>
              <a:t>EAA: </a:t>
            </a:r>
            <a:r>
              <a:rPr lang="en" u="sng">
                <a:solidFill>
                  <a:schemeClr val="hlink"/>
                </a:solidFill>
                <a:hlinkClick r:id="rId6"/>
              </a:rPr>
              <a:t>http://www.eaa20.org/</a:t>
            </a:r>
            <a:r>
              <a:rPr lang="en"/>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a:t>
            </a:r>
            <a:endParaRPr/>
          </a:p>
        </p:txBody>
      </p:sp>
      <p:sp>
        <p:nvSpPr>
          <p:cNvPr id="545" name="Google Shape;545;p60"/>
          <p:cNvSpPr txBox="1"/>
          <p:nvPr>
            <p:ph idx="1" type="body"/>
          </p:nvPr>
        </p:nvSpPr>
        <p:spPr>
          <a:xfrm>
            <a:off x="311700" y="13810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Fusion (and everything else from Autodesk): </a:t>
            </a:r>
            <a:r>
              <a:rPr lang="en" u="sng">
                <a:solidFill>
                  <a:schemeClr val="hlink"/>
                </a:solidFill>
                <a:hlinkClick r:id="rId3"/>
              </a:rPr>
              <a:t>https://www.autodesk.com/education/edu-software/overview?sorting=featured&amp;page=1</a:t>
            </a:r>
            <a:endParaRPr/>
          </a:p>
          <a:p>
            <a:pPr indent="0" lvl="0" marL="0" rtl="0" algn="l">
              <a:spcBef>
                <a:spcPts val="1200"/>
              </a:spcBef>
              <a:spcAft>
                <a:spcPts val="0"/>
              </a:spcAft>
              <a:buNone/>
            </a:pPr>
            <a:r>
              <a:rPr lang="en"/>
              <a:t>Solidworks: </a:t>
            </a:r>
            <a:r>
              <a:rPr lang="en" u="sng">
                <a:solidFill>
                  <a:schemeClr val="hlink"/>
                </a:solidFill>
                <a:hlinkClick r:id="rId4"/>
              </a:rPr>
              <a:t>https://www.solidworks.com/product/students</a:t>
            </a:r>
            <a:r>
              <a:rPr lang="en"/>
              <a:t> </a:t>
            </a:r>
            <a:endParaRPr/>
          </a:p>
          <a:p>
            <a:pPr indent="0" lvl="0" marL="0" rtl="0" algn="l">
              <a:spcBef>
                <a:spcPts val="1200"/>
              </a:spcBef>
              <a:spcAft>
                <a:spcPts val="0"/>
              </a:spcAft>
              <a:buNone/>
            </a:pPr>
            <a:r>
              <a:rPr lang="en"/>
              <a:t>Ansys: </a:t>
            </a:r>
            <a:r>
              <a:rPr lang="en" u="sng">
                <a:solidFill>
                  <a:schemeClr val="hlink"/>
                </a:solidFill>
                <a:hlinkClick r:id="rId5"/>
              </a:rPr>
              <a:t>https://www.ansys.com/academic/students</a:t>
            </a:r>
            <a:r>
              <a:rPr lang="en"/>
              <a:t> </a:t>
            </a:r>
            <a:endParaRPr/>
          </a:p>
          <a:p>
            <a:pPr indent="0" lvl="0" marL="0" rtl="0" algn="l">
              <a:spcBef>
                <a:spcPts val="1200"/>
              </a:spcBef>
              <a:spcAft>
                <a:spcPts val="0"/>
              </a:spcAft>
              <a:buNone/>
            </a:pPr>
            <a:r>
              <a:rPr lang="en"/>
              <a:t>XFLR5: </a:t>
            </a:r>
            <a:r>
              <a:rPr lang="en" u="sng">
                <a:solidFill>
                  <a:schemeClr val="hlink"/>
                </a:solidFill>
                <a:hlinkClick r:id="rId6"/>
              </a:rPr>
              <a:t>https://sourceforge.net/projects/xflr5/files/</a:t>
            </a:r>
            <a:r>
              <a:rPr lang="en"/>
              <a:t> </a:t>
            </a:r>
            <a:endParaRPr/>
          </a:p>
          <a:p>
            <a:pPr indent="0" lvl="0" marL="914400" rtl="0" algn="l">
              <a:spcBef>
                <a:spcPts val="1200"/>
              </a:spcBef>
              <a:spcAft>
                <a:spcPts val="0"/>
              </a:spcAft>
              <a:buNone/>
            </a:pPr>
            <a:r>
              <a:rPr lang="en"/>
              <a:t>You will need this: </a:t>
            </a:r>
            <a:r>
              <a:rPr lang="en" u="sng">
                <a:solidFill>
                  <a:schemeClr val="hlink"/>
                </a:solidFill>
                <a:hlinkClick r:id="rId7"/>
              </a:rPr>
              <a:t>https://docs.google.com/presentation/d/1AWKCgZYjvwBCSnMBxV08a9sHDyFfkl-l3eytjMdUTPg/edit</a:t>
            </a:r>
            <a:r>
              <a:rPr lang="en"/>
              <a:t> </a:t>
            </a:r>
            <a:endParaRPr/>
          </a:p>
          <a:p>
            <a:pPr indent="0" lvl="0" marL="0" rtl="0" algn="l">
              <a:spcBef>
                <a:spcPts val="1200"/>
              </a:spcBef>
              <a:spcAft>
                <a:spcPts val="12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6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Future Steps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4" name="Shape 554"/>
        <p:cNvGrpSpPr/>
        <p:nvPr/>
      </p:nvGrpSpPr>
      <p:grpSpPr>
        <a:xfrm>
          <a:off x="0" y="0"/>
          <a:ext cx="0" cy="0"/>
          <a:chOff x="0" y="0"/>
          <a:chExt cx="0" cy="0"/>
        </a:xfrm>
      </p:grpSpPr>
      <p:pic>
        <p:nvPicPr>
          <p:cNvPr id="555" name="Google Shape;555;p62"/>
          <p:cNvPicPr preferRelativeResize="0"/>
          <p:nvPr/>
        </p:nvPicPr>
        <p:blipFill rotWithShape="1">
          <a:blip r:embed="rId3">
            <a:alphaModFix/>
          </a:blip>
          <a:srcRect b="5568" l="0" r="0" t="11319"/>
          <a:stretch/>
        </p:blipFill>
        <p:spPr>
          <a:xfrm>
            <a:off x="0" y="-482200"/>
            <a:ext cx="9279275" cy="5784300"/>
          </a:xfrm>
          <a:prstGeom prst="rect">
            <a:avLst/>
          </a:prstGeom>
          <a:noFill/>
          <a:ln>
            <a:noFill/>
          </a:ln>
        </p:spPr>
      </p:pic>
      <p:sp>
        <p:nvSpPr>
          <p:cNvPr id="556" name="Google Shape;556;p62"/>
          <p:cNvSpPr/>
          <p:nvPr/>
        </p:nvSpPr>
        <p:spPr>
          <a:xfrm>
            <a:off x="0" y="194616"/>
            <a:ext cx="7997975" cy="2205580"/>
          </a:xfrm>
          <a:custGeom>
            <a:rect b="b" l="l" r="r" t="t"/>
            <a:pathLst>
              <a:path extrusionOk="0" h="78219" w="319919">
                <a:moveTo>
                  <a:pt x="319919" y="0"/>
                </a:moveTo>
                <a:lnTo>
                  <a:pt x="286182" y="78219"/>
                </a:lnTo>
                <a:lnTo>
                  <a:pt x="0" y="78106"/>
                </a:lnTo>
                <a:lnTo>
                  <a:pt x="0" y="303"/>
                </a:lnTo>
                <a:close/>
              </a:path>
            </a:pathLst>
          </a:custGeom>
          <a:solidFill>
            <a:srgbClr val="18171D">
              <a:alpha val="86030"/>
            </a:srgbClr>
          </a:solidFill>
          <a:ln>
            <a:noFill/>
          </a:ln>
        </p:spPr>
      </p:sp>
      <p:sp>
        <p:nvSpPr>
          <p:cNvPr id="557" name="Google Shape;557;p62"/>
          <p:cNvSpPr txBox="1"/>
          <p:nvPr/>
        </p:nvSpPr>
        <p:spPr>
          <a:xfrm>
            <a:off x="408475" y="606092"/>
            <a:ext cx="3477000" cy="510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None/>
            </a:pPr>
            <a:r>
              <a:rPr b="1" lang="en" sz="4000">
                <a:solidFill>
                  <a:srgbClr val="FFB5FC"/>
                </a:solidFill>
                <a:latin typeface="News Cycle"/>
                <a:ea typeface="News Cycle"/>
                <a:cs typeface="News Cycle"/>
                <a:sym typeface="News Cycle"/>
              </a:rPr>
              <a:t>Join our team!</a:t>
            </a:r>
            <a:endParaRPr b="1" sz="4000">
              <a:solidFill>
                <a:srgbClr val="FFB5FC"/>
              </a:solidFill>
              <a:latin typeface="News Cycle"/>
              <a:ea typeface="News Cycle"/>
              <a:cs typeface="News Cycle"/>
              <a:sym typeface="News Cycle"/>
            </a:endParaRPr>
          </a:p>
        </p:txBody>
      </p:sp>
      <p:sp>
        <p:nvSpPr>
          <p:cNvPr id="558" name="Google Shape;558;p62"/>
          <p:cNvSpPr txBox="1"/>
          <p:nvPr/>
        </p:nvSpPr>
        <p:spPr>
          <a:xfrm flipH="1">
            <a:off x="287825" y="1116092"/>
            <a:ext cx="6730800" cy="1257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lt1"/>
                </a:solidFill>
                <a:latin typeface="News Cycle"/>
                <a:ea typeface="News Cycle"/>
                <a:cs typeface="News Cycle"/>
                <a:sym typeface="News Cycle"/>
              </a:rPr>
              <a:t>Interest form: </a:t>
            </a:r>
            <a:r>
              <a:rPr lang="en" sz="1600" u="sng">
                <a:solidFill>
                  <a:schemeClr val="lt1"/>
                </a:solidFill>
                <a:latin typeface="News Cycle"/>
                <a:ea typeface="News Cycle"/>
                <a:cs typeface="News Cycle"/>
                <a:sym typeface="News Cycle"/>
                <a:hlinkClick r:id="rId4">
                  <a:extLst>
                    <a:ext uri="{A12FA001-AC4F-418D-AE19-62706E023703}">
                      <ahyp:hlinkClr val="tx"/>
                    </a:ext>
                  </a:extLst>
                </a:hlinkClick>
              </a:rPr>
              <a:t>https://docs.google.com/forms/d/1aMQnUPUBMCTIusxU8U20h7HNG00A6MugwTei7TxZ2pc/edit</a:t>
            </a:r>
            <a:endParaRPr sz="1600">
              <a:solidFill>
                <a:schemeClr val="lt1"/>
              </a:solidFill>
              <a:latin typeface="News Cycle"/>
              <a:ea typeface="News Cycle"/>
              <a:cs typeface="News Cycle"/>
              <a:sym typeface="News Cycle"/>
            </a:endParaRPr>
          </a:p>
        </p:txBody>
      </p:sp>
      <p:sp>
        <p:nvSpPr>
          <p:cNvPr id="559" name="Google Shape;559;p62"/>
          <p:cNvSpPr/>
          <p:nvPr/>
        </p:nvSpPr>
        <p:spPr>
          <a:xfrm>
            <a:off x="6942425" y="194750"/>
            <a:ext cx="1321708" cy="2204134"/>
          </a:xfrm>
          <a:custGeom>
            <a:rect b="b" l="l" r="r" t="t"/>
            <a:pathLst>
              <a:path extrusionOk="0" h="1419732" w="875303">
                <a:moveTo>
                  <a:pt x="617692" y="0"/>
                </a:moveTo>
                <a:lnTo>
                  <a:pt x="0" y="1419733"/>
                </a:lnTo>
                <a:lnTo>
                  <a:pt x="257611" y="1419733"/>
                </a:lnTo>
                <a:lnTo>
                  <a:pt x="875303" y="0"/>
                </a:lnTo>
                <a:lnTo>
                  <a:pt x="617692" y="0"/>
                </a:lnTo>
                <a:close/>
              </a:path>
            </a:pathLst>
          </a:custGeom>
          <a:solidFill>
            <a:srgbClr val="FFB5FC"/>
          </a:solidFill>
          <a:ln>
            <a:noFill/>
          </a:ln>
          <a:effectLst>
            <a:outerShdw blurRad="71438" rotWithShape="0" algn="bl" dist="19050">
              <a:srgbClr val="000000">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8171D">
            <a:alpha val="86030"/>
          </a:srgbClr>
        </a:solidFill>
      </p:bgPr>
    </p:bg>
    <p:spTree>
      <p:nvGrpSpPr>
        <p:cNvPr id="563" name="Shape 563"/>
        <p:cNvGrpSpPr/>
        <p:nvPr/>
      </p:nvGrpSpPr>
      <p:grpSpPr>
        <a:xfrm>
          <a:off x="0" y="0"/>
          <a:ext cx="0" cy="0"/>
          <a:chOff x="0" y="0"/>
          <a:chExt cx="0" cy="0"/>
        </a:xfrm>
      </p:grpSpPr>
      <p:sp>
        <p:nvSpPr>
          <p:cNvPr id="564" name="Google Shape;564;p63"/>
          <p:cNvSpPr txBox="1"/>
          <p:nvPr/>
        </p:nvSpPr>
        <p:spPr>
          <a:xfrm>
            <a:off x="439750" y="321600"/>
            <a:ext cx="4360800" cy="7188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en" sz="4000">
                <a:solidFill>
                  <a:srgbClr val="FFB5FC"/>
                </a:solidFill>
                <a:latin typeface="News Cycle"/>
                <a:ea typeface="News Cycle"/>
                <a:cs typeface="News Cycle"/>
                <a:sym typeface="News Cycle"/>
              </a:rPr>
              <a:t>Teams</a:t>
            </a:r>
            <a:r>
              <a:rPr b="1" lang="en" sz="4000">
                <a:solidFill>
                  <a:srgbClr val="FFB5FC"/>
                </a:solidFill>
                <a:latin typeface="News Cycle"/>
                <a:ea typeface="News Cycle"/>
                <a:cs typeface="News Cycle"/>
                <a:sym typeface="News Cycle"/>
              </a:rPr>
              <a:t> &amp; Skills</a:t>
            </a:r>
            <a:endParaRPr b="1" sz="4000">
              <a:solidFill>
                <a:srgbClr val="FFB5FC"/>
              </a:solidFill>
              <a:latin typeface="News Cycle"/>
              <a:ea typeface="News Cycle"/>
              <a:cs typeface="News Cycle"/>
              <a:sym typeface="News Cycle"/>
            </a:endParaRPr>
          </a:p>
        </p:txBody>
      </p:sp>
      <p:grpSp>
        <p:nvGrpSpPr>
          <p:cNvPr id="565" name="Google Shape;565;p63"/>
          <p:cNvGrpSpPr/>
          <p:nvPr/>
        </p:nvGrpSpPr>
        <p:grpSpPr>
          <a:xfrm>
            <a:off x="761971" y="1259674"/>
            <a:ext cx="384988" cy="366437"/>
            <a:chOff x="1923675" y="1633650"/>
            <a:chExt cx="436000" cy="435975"/>
          </a:xfrm>
        </p:grpSpPr>
        <p:sp>
          <p:nvSpPr>
            <p:cNvPr id="566" name="Google Shape;566;p63"/>
            <p:cNvSpPr/>
            <p:nvPr/>
          </p:nvSpPr>
          <p:spPr>
            <a:xfrm>
              <a:off x="2209250" y="1633650"/>
              <a:ext cx="150425" cy="150425"/>
            </a:xfrm>
            <a:custGeom>
              <a:rect b="b" l="l" r="r" t="t"/>
              <a:pathLst>
                <a:path extrusionOk="0" fill="none" h="6017" w="6017">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3"/>
            <p:cNvSpPr/>
            <p:nvPr/>
          </p:nvSpPr>
          <p:spPr>
            <a:xfrm>
              <a:off x="2019900" y="1757250"/>
              <a:ext cx="261825" cy="261850"/>
            </a:xfrm>
            <a:custGeom>
              <a:rect b="b" l="l" r="r" t="t"/>
              <a:pathLst>
                <a:path extrusionOk="0" fill="none" h="10474" w="10473">
                  <a:moveTo>
                    <a:pt x="10473" y="1"/>
                  </a:moveTo>
                  <a:lnTo>
                    <a:pt x="0" y="10473"/>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3"/>
            <p:cNvSpPr/>
            <p:nvPr/>
          </p:nvSpPr>
          <p:spPr>
            <a:xfrm>
              <a:off x="1923675" y="1681150"/>
              <a:ext cx="388500" cy="388475"/>
            </a:xfrm>
            <a:custGeom>
              <a:rect b="b" l="l" r="r" t="t"/>
              <a:pathLst>
                <a:path extrusionOk="0" fill="none" h="15539" w="1554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3"/>
            <p:cNvSpPr/>
            <p:nvPr/>
          </p:nvSpPr>
          <p:spPr>
            <a:xfrm>
              <a:off x="1974225" y="1711575"/>
              <a:ext cx="261825" cy="261850"/>
            </a:xfrm>
            <a:custGeom>
              <a:rect b="b" l="l" r="r" t="t"/>
              <a:pathLst>
                <a:path extrusionOk="0" fill="none" h="10474" w="10473">
                  <a:moveTo>
                    <a:pt x="0" y="10474"/>
                  </a:moveTo>
                  <a:lnTo>
                    <a:pt x="10473" y="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3"/>
            <p:cNvSpPr/>
            <p:nvPr/>
          </p:nvSpPr>
          <p:spPr>
            <a:xfrm>
              <a:off x="1934650" y="2014200"/>
              <a:ext cx="44475" cy="44475"/>
            </a:xfrm>
            <a:custGeom>
              <a:rect b="b" l="l" r="r" t="t"/>
              <a:pathLst>
                <a:path extrusionOk="0" fill="none" h="1779" w="1779">
                  <a:moveTo>
                    <a:pt x="1778" y="1778"/>
                  </a:moveTo>
                  <a:lnTo>
                    <a:pt x="0"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3"/>
            <p:cNvSpPr/>
            <p:nvPr/>
          </p:nvSpPr>
          <p:spPr>
            <a:xfrm>
              <a:off x="1944375" y="1947225"/>
              <a:ext cx="101725" cy="101700"/>
            </a:xfrm>
            <a:custGeom>
              <a:rect b="b" l="l" r="r" t="t"/>
              <a:pathLst>
                <a:path extrusionOk="0" fill="none" h="4068" w="4069">
                  <a:moveTo>
                    <a:pt x="1" y="49"/>
                  </a:moveTo>
                  <a:lnTo>
                    <a:pt x="1" y="49"/>
                  </a:lnTo>
                  <a:lnTo>
                    <a:pt x="25" y="0"/>
                  </a:lnTo>
                  <a:lnTo>
                    <a:pt x="25" y="0"/>
                  </a:lnTo>
                  <a:lnTo>
                    <a:pt x="4068" y="4043"/>
                  </a:lnTo>
                  <a:lnTo>
                    <a:pt x="4068" y="4043"/>
                  </a:lnTo>
                  <a:lnTo>
                    <a:pt x="4068" y="4043"/>
                  </a:lnTo>
                  <a:lnTo>
                    <a:pt x="4020" y="406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63"/>
          <p:cNvGrpSpPr/>
          <p:nvPr/>
        </p:nvGrpSpPr>
        <p:grpSpPr>
          <a:xfrm>
            <a:off x="3411775" y="3172815"/>
            <a:ext cx="387933" cy="367467"/>
            <a:chOff x="2583100" y="2973775"/>
            <a:chExt cx="461550" cy="437200"/>
          </a:xfrm>
        </p:grpSpPr>
        <p:sp>
          <p:nvSpPr>
            <p:cNvPr id="573" name="Google Shape;573;p63"/>
            <p:cNvSpPr/>
            <p:nvPr/>
          </p:nvSpPr>
          <p:spPr>
            <a:xfrm>
              <a:off x="2701225" y="3315975"/>
              <a:ext cx="225300" cy="95000"/>
            </a:xfrm>
            <a:custGeom>
              <a:rect b="b" l="l" r="r" t="t"/>
              <a:pathLst>
                <a:path extrusionOk="0" fill="none" h="3800" w="9012">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3"/>
            <p:cNvSpPr/>
            <p:nvPr/>
          </p:nvSpPr>
          <p:spPr>
            <a:xfrm>
              <a:off x="2583100" y="2973775"/>
              <a:ext cx="461550" cy="336125"/>
            </a:xfrm>
            <a:custGeom>
              <a:rect b="b" l="l" r="r" t="t"/>
              <a:pathLst>
                <a:path extrusionOk="0" fill="none" h="13445" w="18462">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 name="Google Shape;575;p63"/>
          <p:cNvGrpSpPr/>
          <p:nvPr/>
        </p:nvGrpSpPr>
        <p:grpSpPr>
          <a:xfrm>
            <a:off x="3272460" y="1242799"/>
            <a:ext cx="2182759" cy="1862324"/>
            <a:chOff x="184725" y="1920926"/>
            <a:chExt cx="1891800" cy="1862324"/>
          </a:xfrm>
        </p:grpSpPr>
        <p:sp>
          <p:nvSpPr>
            <p:cNvPr id="576" name="Google Shape;576;p63"/>
            <p:cNvSpPr txBox="1"/>
            <p:nvPr/>
          </p:nvSpPr>
          <p:spPr>
            <a:xfrm>
              <a:off x="665000" y="1920926"/>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Physics</a:t>
              </a:r>
              <a:endParaRPr sz="1800">
                <a:solidFill>
                  <a:srgbClr val="FFFFFF"/>
                </a:solidFill>
                <a:latin typeface="News Cycle"/>
                <a:ea typeface="News Cycle"/>
                <a:cs typeface="News Cycle"/>
                <a:sym typeface="News Cycle"/>
              </a:endParaRPr>
            </a:p>
          </p:txBody>
        </p:sp>
        <p:sp>
          <p:nvSpPr>
            <p:cNvPr id="577" name="Google Shape;577;p63"/>
            <p:cNvSpPr txBox="1"/>
            <p:nvPr/>
          </p:nvSpPr>
          <p:spPr>
            <a:xfrm>
              <a:off x="184725" y="2355550"/>
              <a:ext cx="1891800" cy="1427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Computational fluid dynamic simulations (AutoCAD)</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Static stress simulations (Fusion)</a:t>
              </a:r>
              <a:endParaRPr>
                <a:solidFill>
                  <a:srgbClr val="FFFFFF"/>
                </a:solidFill>
                <a:latin typeface="News Cycle"/>
                <a:ea typeface="News Cycle"/>
                <a:cs typeface="News Cycle"/>
                <a:sym typeface="News Cycle"/>
              </a:endParaRPr>
            </a:p>
          </p:txBody>
        </p:sp>
      </p:grpSp>
      <p:grpSp>
        <p:nvGrpSpPr>
          <p:cNvPr id="578" name="Google Shape;578;p63"/>
          <p:cNvGrpSpPr/>
          <p:nvPr/>
        </p:nvGrpSpPr>
        <p:grpSpPr>
          <a:xfrm>
            <a:off x="867212" y="1259147"/>
            <a:ext cx="2063483" cy="1962078"/>
            <a:chOff x="-875099" y="2950838"/>
            <a:chExt cx="1964100" cy="1962078"/>
          </a:xfrm>
        </p:grpSpPr>
        <p:sp>
          <p:nvSpPr>
            <p:cNvPr id="579" name="Google Shape;579;p63"/>
            <p:cNvSpPr txBox="1"/>
            <p:nvPr/>
          </p:nvSpPr>
          <p:spPr>
            <a:xfrm>
              <a:off x="-503368" y="2950838"/>
              <a:ext cx="1042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Design</a:t>
              </a:r>
              <a:endParaRPr sz="1800">
                <a:solidFill>
                  <a:srgbClr val="FFFFFF"/>
                </a:solidFill>
                <a:latin typeface="News Cycle"/>
                <a:ea typeface="News Cycle"/>
                <a:cs typeface="News Cycle"/>
                <a:sym typeface="News Cycle"/>
              </a:endParaRPr>
            </a:p>
          </p:txBody>
        </p:sp>
        <p:sp>
          <p:nvSpPr>
            <p:cNvPr id="580" name="Google Shape;580;p63"/>
            <p:cNvSpPr txBox="1"/>
            <p:nvPr/>
          </p:nvSpPr>
          <p:spPr>
            <a:xfrm>
              <a:off x="-875099" y="3389216"/>
              <a:ext cx="1964100" cy="1523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CAD (Fusion)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Research</a:t>
              </a:r>
              <a:endParaRPr>
                <a:solidFill>
                  <a:srgbClr val="FFFFFF"/>
                </a:solidFill>
                <a:latin typeface="News Cycle"/>
                <a:ea typeface="News Cycle"/>
                <a:cs typeface="News Cycle"/>
                <a:sym typeface="News Cycle"/>
              </a:endParaRPr>
            </a:p>
          </p:txBody>
        </p:sp>
      </p:grpSp>
      <p:sp>
        <p:nvSpPr>
          <p:cNvPr id="581" name="Google Shape;581;p63"/>
          <p:cNvSpPr txBox="1"/>
          <p:nvPr/>
        </p:nvSpPr>
        <p:spPr>
          <a:xfrm>
            <a:off x="1309550" y="3170575"/>
            <a:ext cx="15387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Communications</a:t>
            </a:r>
            <a:endParaRPr sz="1800">
              <a:solidFill>
                <a:srgbClr val="FFFFFF"/>
              </a:solidFill>
              <a:latin typeface="News Cycle"/>
              <a:ea typeface="News Cycle"/>
              <a:cs typeface="News Cycle"/>
              <a:sym typeface="News Cycle"/>
            </a:endParaRPr>
          </a:p>
        </p:txBody>
      </p:sp>
      <p:grpSp>
        <p:nvGrpSpPr>
          <p:cNvPr id="582" name="Google Shape;582;p63"/>
          <p:cNvGrpSpPr/>
          <p:nvPr/>
        </p:nvGrpSpPr>
        <p:grpSpPr>
          <a:xfrm>
            <a:off x="814604" y="3226199"/>
            <a:ext cx="413656" cy="363369"/>
            <a:chOff x="6618700" y="1635475"/>
            <a:chExt cx="456675" cy="432325"/>
          </a:xfrm>
        </p:grpSpPr>
        <p:sp>
          <p:nvSpPr>
            <p:cNvPr id="583" name="Google Shape;583;p63"/>
            <p:cNvSpPr/>
            <p:nvPr/>
          </p:nvSpPr>
          <p:spPr>
            <a:xfrm>
              <a:off x="6663775" y="1904000"/>
              <a:ext cx="117525" cy="163800"/>
            </a:xfrm>
            <a:custGeom>
              <a:rect b="b" l="l" r="r" t="t"/>
              <a:pathLst>
                <a:path extrusionOk="0" fill="none" h="6552" w="4701">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3"/>
            <p:cNvSpPr/>
            <p:nvPr/>
          </p:nvSpPr>
          <p:spPr>
            <a:xfrm>
              <a:off x="7046125" y="1775525"/>
              <a:ext cx="29250" cy="99275"/>
            </a:xfrm>
            <a:custGeom>
              <a:rect b="b" l="l" r="r" t="t"/>
              <a:pathLst>
                <a:path extrusionOk="0" fill="none" h="3971" w="117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3"/>
            <p:cNvSpPr/>
            <p:nvPr/>
          </p:nvSpPr>
          <p:spPr>
            <a:xfrm>
              <a:off x="6618700" y="1751775"/>
              <a:ext cx="96850" cy="146750"/>
            </a:xfrm>
            <a:custGeom>
              <a:rect b="b" l="l" r="r" t="t"/>
              <a:pathLst>
                <a:path extrusionOk="0" fill="none" h="5870" w="3874">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3"/>
            <p:cNvSpPr/>
            <p:nvPr/>
          </p:nvSpPr>
          <p:spPr>
            <a:xfrm>
              <a:off x="6721600" y="1660450"/>
              <a:ext cx="278900" cy="329425"/>
            </a:xfrm>
            <a:custGeom>
              <a:rect b="b" l="l" r="r" t="t"/>
              <a:pathLst>
                <a:path extrusionOk="0" fill="none" h="13177" w="11156">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3"/>
            <p:cNvSpPr/>
            <p:nvPr/>
          </p:nvSpPr>
          <p:spPr>
            <a:xfrm>
              <a:off x="7006550" y="1635475"/>
              <a:ext cx="34750" cy="378750"/>
            </a:xfrm>
            <a:custGeom>
              <a:rect b="b" l="l" r="r" t="t"/>
              <a:pathLst>
                <a:path extrusionOk="0" fill="none" h="15150" w="139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63"/>
          <p:cNvSpPr txBox="1"/>
          <p:nvPr/>
        </p:nvSpPr>
        <p:spPr>
          <a:xfrm>
            <a:off x="808200" y="3626550"/>
            <a:ext cx="2443500" cy="1553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Graphic design (Adobe Illustrator)</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Website management &amp; design (Wordpress)</a:t>
            </a:r>
            <a:endParaRPr>
              <a:solidFill>
                <a:srgbClr val="FFFFFF"/>
              </a:solidFill>
              <a:latin typeface="News Cycle"/>
              <a:ea typeface="News Cycle"/>
              <a:cs typeface="News Cycle"/>
              <a:sym typeface="News Cycle"/>
            </a:endParaRPr>
          </a:p>
        </p:txBody>
      </p:sp>
      <p:sp>
        <p:nvSpPr>
          <p:cNvPr id="589" name="Google Shape;589;p63"/>
          <p:cNvSpPr txBox="1"/>
          <p:nvPr/>
        </p:nvSpPr>
        <p:spPr>
          <a:xfrm>
            <a:off x="3997424" y="3170587"/>
            <a:ext cx="16287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Software</a:t>
            </a:r>
            <a:endParaRPr sz="1800">
              <a:solidFill>
                <a:srgbClr val="FFFFFF"/>
              </a:solidFill>
              <a:latin typeface="News Cycle"/>
              <a:ea typeface="News Cycle"/>
              <a:cs typeface="News Cycle"/>
              <a:sym typeface="News Cycle"/>
            </a:endParaRPr>
          </a:p>
        </p:txBody>
      </p:sp>
      <p:sp>
        <p:nvSpPr>
          <p:cNvPr id="590" name="Google Shape;590;p63"/>
          <p:cNvSpPr txBox="1"/>
          <p:nvPr/>
        </p:nvSpPr>
        <p:spPr>
          <a:xfrm>
            <a:off x="3503938" y="3651950"/>
            <a:ext cx="2580000" cy="13215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Avionics &amp; sensor design</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User interface (Javascript)</a:t>
            </a:r>
            <a:endParaRPr>
              <a:solidFill>
                <a:srgbClr val="FFFFFF"/>
              </a:solidFill>
              <a:latin typeface="News Cycle"/>
              <a:ea typeface="News Cycle"/>
              <a:cs typeface="News Cycle"/>
              <a:sym typeface="News Cycle"/>
            </a:endParaRPr>
          </a:p>
          <a:p>
            <a:pPr indent="0" lvl="0" marL="0" rtl="0" algn="l">
              <a:spcBef>
                <a:spcPts val="600"/>
              </a:spcBef>
              <a:spcAft>
                <a:spcPts val="0"/>
              </a:spcAft>
              <a:buNone/>
            </a:pPr>
            <a:r>
              <a:t/>
            </a:r>
            <a:endParaRPr>
              <a:solidFill>
                <a:srgbClr val="FFFFFF"/>
              </a:solidFill>
              <a:latin typeface="News Cycle"/>
              <a:ea typeface="News Cycle"/>
              <a:cs typeface="News Cycle"/>
              <a:sym typeface="News Cycle"/>
            </a:endParaRPr>
          </a:p>
        </p:txBody>
      </p:sp>
      <p:grpSp>
        <p:nvGrpSpPr>
          <p:cNvPr id="591" name="Google Shape;591;p63"/>
          <p:cNvGrpSpPr/>
          <p:nvPr/>
        </p:nvGrpSpPr>
        <p:grpSpPr>
          <a:xfrm>
            <a:off x="5845307" y="1339272"/>
            <a:ext cx="452420" cy="433992"/>
            <a:chOff x="5233525" y="4954450"/>
            <a:chExt cx="538275" cy="516350"/>
          </a:xfrm>
        </p:grpSpPr>
        <p:sp>
          <p:nvSpPr>
            <p:cNvPr id="592" name="Google Shape;592;p63"/>
            <p:cNvSpPr/>
            <p:nvPr/>
          </p:nvSpPr>
          <p:spPr>
            <a:xfrm>
              <a:off x="5637825" y="4954450"/>
              <a:ext cx="89525" cy="89525"/>
            </a:xfrm>
            <a:custGeom>
              <a:rect b="b" l="l" r="r" t="t"/>
              <a:pathLst>
                <a:path extrusionOk="0" fill="none" h="3581" w="3581">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3"/>
            <p:cNvSpPr/>
            <p:nvPr/>
          </p:nvSpPr>
          <p:spPr>
            <a:xfrm>
              <a:off x="5323025" y="4980625"/>
              <a:ext cx="88925" cy="88925"/>
            </a:xfrm>
            <a:custGeom>
              <a:rect b="b" l="l" r="r" t="t"/>
              <a:pathLst>
                <a:path extrusionOk="0" fill="none" h="3557" w="3557">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3"/>
            <p:cNvSpPr/>
            <p:nvPr/>
          </p:nvSpPr>
          <p:spPr>
            <a:xfrm>
              <a:off x="5233525" y="5255225"/>
              <a:ext cx="89525" cy="89525"/>
            </a:xfrm>
            <a:custGeom>
              <a:rect b="b" l="l" r="r" t="t"/>
              <a:pathLst>
                <a:path extrusionOk="0" fill="none" h="3581" w="3581">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3"/>
            <p:cNvSpPr/>
            <p:nvPr/>
          </p:nvSpPr>
          <p:spPr>
            <a:xfrm>
              <a:off x="5453325" y="5382475"/>
              <a:ext cx="88925" cy="88325"/>
            </a:xfrm>
            <a:custGeom>
              <a:rect b="b" l="l" r="r" t="t"/>
              <a:pathLst>
                <a:path extrusionOk="0" fill="none" h="3533" w="3557">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3"/>
            <p:cNvSpPr/>
            <p:nvPr/>
          </p:nvSpPr>
          <p:spPr>
            <a:xfrm>
              <a:off x="5682875" y="5188875"/>
              <a:ext cx="88925" cy="89525"/>
            </a:xfrm>
            <a:custGeom>
              <a:rect b="b" l="l" r="r" t="t"/>
              <a:pathLst>
                <a:path extrusionOk="0" fill="none" h="3581" w="3557">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3"/>
            <p:cNvSpPr/>
            <p:nvPr/>
          </p:nvSpPr>
          <p:spPr>
            <a:xfrm>
              <a:off x="5411925" y="5110925"/>
              <a:ext cx="188775" cy="189400"/>
            </a:xfrm>
            <a:custGeom>
              <a:rect b="b" l="l" r="r" t="t"/>
              <a:pathLst>
                <a:path extrusionOk="0" fill="none" h="7576" w="7551">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3"/>
            <p:cNvSpPr/>
            <p:nvPr/>
          </p:nvSpPr>
          <p:spPr>
            <a:xfrm>
              <a:off x="5367475" y="5025075"/>
              <a:ext cx="81600" cy="105975"/>
            </a:xfrm>
            <a:custGeom>
              <a:rect b="b" l="l" r="r" t="t"/>
              <a:pathLst>
                <a:path extrusionOk="0" fill="none" h="4239" w="3264">
                  <a:moveTo>
                    <a:pt x="0" y="1"/>
                  </a:moveTo>
                  <a:lnTo>
                    <a:pt x="3264" y="423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3"/>
            <p:cNvSpPr/>
            <p:nvPr/>
          </p:nvSpPr>
          <p:spPr>
            <a:xfrm>
              <a:off x="5567800" y="4999500"/>
              <a:ext cx="115100" cy="133975"/>
            </a:xfrm>
            <a:custGeom>
              <a:rect b="b" l="l" r="r" t="t"/>
              <a:pathLst>
                <a:path extrusionOk="0" fill="none" h="5359" w="4604">
                  <a:moveTo>
                    <a:pt x="0" y="5359"/>
                  </a:moveTo>
                  <a:lnTo>
                    <a:pt x="4603" y="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3"/>
            <p:cNvSpPr/>
            <p:nvPr/>
          </p:nvSpPr>
          <p:spPr>
            <a:xfrm>
              <a:off x="5600075" y="5217475"/>
              <a:ext cx="127275" cy="16475"/>
            </a:xfrm>
            <a:custGeom>
              <a:rect b="b" l="l" r="r" t="t"/>
              <a:pathLst>
                <a:path extrusionOk="0" fill="none" h="659" w="5091">
                  <a:moveTo>
                    <a:pt x="5090" y="658"/>
                  </a:moveTo>
                  <a:lnTo>
                    <a:pt x="0" y="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3"/>
            <p:cNvSpPr/>
            <p:nvPr/>
          </p:nvSpPr>
          <p:spPr>
            <a:xfrm>
              <a:off x="5497775" y="5299675"/>
              <a:ext cx="4900" cy="126675"/>
            </a:xfrm>
            <a:custGeom>
              <a:rect b="b" l="l" r="r" t="t"/>
              <a:pathLst>
                <a:path extrusionOk="0" fill="none" h="5067" w="196">
                  <a:moveTo>
                    <a:pt x="0" y="5067"/>
                  </a:moveTo>
                  <a:lnTo>
                    <a:pt x="195" y="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3"/>
            <p:cNvSpPr/>
            <p:nvPr/>
          </p:nvSpPr>
          <p:spPr>
            <a:xfrm>
              <a:off x="5277975" y="5241825"/>
              <a:ext cx="141275" cy="58500"/>
            </a:xfrm>
            <a:custGeom>
              <a:rect b="b" l="l" r="r" t="t"/>
              <a:pathLst>
                <a:path extrusionOk="0" fill="none" h="2340" w="5651">
                  <a:moveTo>
                    <a:pt x="0" y="2339"/>
                  </a:moveTo>
                  <a:lnTo>
                    <a:pt x="5651" y="1"/>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 name="Google Shape;603;p63"/>
          <p:cNvGrpSpPr/>
          <p:nvPr/>
        </p:nvGrpSpPr>
        <p:grpSpPr>
          <a:xfrm>
            <a:off x="6087898" y="1348537"/>
            <a:ext cx="1733062" cy="1872676"/>
            <a:chOff x="1081496" y="1945451"/>
            <a:chExt cx="1744577" cy="1872676"/>
          </a:xfrm>
        </p:grpSpPr>
        <p:sp>
          <p:nvSpPr>
            <p:cNvPr id="604" name="Google Shape;604;p63"/>
            <p:cNvSpPr txBox="1"/>
            <p:nvPr/>
          </p:nvSpPr>
          <p:spPr>
            <a:xfrm>
              <a:off x="1414572" y="1945451"/>
              <a:ext cx="14115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Electrical</a:t>
              </a:r>
              <a:endParaRPr sz="1800">
                <a:solidFill>
                  <a:srgbClr val="FFFFFF"/>
                </a:solidFill>
                <a:latin typeface="News Cycle"/>
                <a:ea typeface="News Cycle"/>
                <a:cs typeface="News Cycle"/>
                <a:sym typeface="News Cycle"/>
              </a:endParaRPr>
            </a:p>
          </p:txBody>
        </p:sp>
        <p:sp>
          <p:nvSpPr>
            <p:cNvPr id="605" name="Google Shape;605;p63"/>
            <p:cNvSpPr txBox="1"/>
            <p:nvPr/>
          </p:nvSpPr>
          <p:spPr>
            <a:xfrm>
              <a:off x="1081496" y="2390427"/>
              <a:ext cx="1686000" cy="1427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Custom PCB design (Eagle)</a:t>
              </a:r>
              <a:endParaRPr>
                <a:solidFill>
                  <a:srgbClr val="FFFFFF"/>
                </a:solidFill>
                <a:latin typeface="News Cycle"/>
                <a:ea typeface="News Cycle"/>
                <a:cs typeface="News Cycle"/>
                <a:sym typeface="News Cycle"/>
              </a:endParaRPr>
            </a:p>
          </p:txBody>
        </p:sp>
      </p:grpSp>
      <p:sp>
        <p:nvSpPr>
          <p:cNvPr id="606" name="Google Shape;606;p63"/>
          <p:cNvSpPr txBox="1"/>
          <p:nvPr/>
        </p:nvSpPr>
        <p:spPr>
          <a:xfrm>
            <a:off x="6640326" y="3048262"/>
            <a:ext cx="1402200" cy="3675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b="1" lang="en" sz="1800">
                <a:solidFill>
                  <a:srgbClr val="FFFFFF"/>
                </a:solidFill>
                <a:latin typeface="News Cycle"/>
                <a:ea typeface="News Cycle"/>
                <a:cs typeface="News Cycle"/>
                <a:sym typeface="News Cycle"/>
              </a:rPr>
              <a:t>Finance</a:t>
            </a:r>
            <a:endParaRPr sz="1800">
              <a:solidFill>
                <a:srgbClr val="FFFFFF"/>
              </a:solidFill>
              <a:latin typeface="News Cycle"/>
              <a:ea typeface="News Cycle"/>
              <a:cs typeface="News Cycle"/>
              <a:sym typeface="News Cycle"/>
            </a:endParaRPr>
          </a:p>
        </p:txBody>
      </p:sp>
      <p:sp>
        <p:nvSpPr>
          <p:cNvPr id="607" name="Google Shape;607;p63"/>
          <p:cNvSpPr txBox="1"/>
          <p:nvPr/>
        </p:nvSpPr>
        <p:spPr>
          <a:xfrm rot="-472">
            <a:off x="6091625" y="3530118"/>
            <a:ext cx="2182800" cy="1427700"/>
          </a:xfrm>
          <a:prstGeom prst="rect">
            <a:avLst/>
          </a:prstGeom>
          <a:noFill/>
          <a:ln>
            <a:noFill/>
          </a:ln>
        </p:spPr>
        <p:txBody>
          <a:bodyPr anchorCtr="0" anchor="t" bIns="0" lIns="0" spcFirstLastPara="1" rIns="0" wrap="square" tIns="0">
            <a:noAutofit/>
          </a:bodyPr>
          <a:lstStyle/>
          <a:p>
            <a:pPr indent="-317500" lvl="0" marL="457200" rtl="0" algn="l">
              <a:spcBef>
                <a:spcPts val="60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Grant research + writing</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Budget management</a:t>
            </a:r>
            <a:endParaRPr>
              <a:solidFill>
                <a:srgbClr val="FFFFFF"/>
              </a:solidFill>
              <a:latin typeface="News Cycle"/>
              <a:ea typeface="News Cycle"/>
              <a:cs typeface="News Cycle"/>
              <a:sym typeface="News Cycle"/>
            </a:endParaRPr>
          </a:p>
          <a:p>
            <a:pPr indent="-317500" lvl="0" marL="457200" rtl="0" algn="l">
              <a:spcBef>
                <a:spcPts val="0"/>
              </a:spcBef>
              <a:spcAft>
                <a:spcPts val="0"/>
              </a:spcAft>
              <a:buClr>
                <a:srgbClr val="FFFFFF"/>
              </a:buClr>
              <a:buSzPts val="1400"/>
              <a:buFont typeface="News Cycle"/>
              <a:buChar char="●"/>
            </a:pPr>
            <a:r>
              <a:rPr lang="en">
                <a:solidFill>
                  <a:srgbClr val="FFFFFF"/>
                </a:solidFill>
                <a:latin typeface="News Cycle"/>
                <a:ea typeface="News Cycle"/>
                <a:cs typeface="News Cycle"/>
                <a:sym typeface="News Cycle"/>
              </a:rPr>
              <a:t>Communication with Hack+</a:t>
            </a:r>
            <a:endParaRPr>
              <a:solidFill>
                <a:srgbClr val="FFFFFF"/>
              </a:solidFill>
              <a:latin typeface="News Cycle"/>
              <a:ea typeface="News Cycle"/>
              <a:cs typeface="News Cycle"/>
              <a:sym typeface="News Cycle"/>
            </a:endParaRPr>
          </a:p>
        </p:txBody>
      </p:sp>
      <p:grpSp>
        <p:nvGrpSpPr>
          <p:cNvPr id="608" name="Google Shape;608;p63"/>
          <p:cNvGrpSpPr/>
          <p:nvPr/>
        </p:nvGrpSpPr>
        <p:grpSpPr>
          <a:xfrm>
            <a:off x="3340251" y="1339264"/>
            <a:ext cx="387925" cy="313236"/>
            <a:chOff x="4604550" y="3714775"/>
            <a:chExt cx="439625" cy="319075"/>
          </a:xfrm>
        </p:grpSpPr>
        <p:sp>
          <p:nvSpPr>
            <p:cNvPr id="609" name="Google Shape;609;p63"/>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3"/>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63"/>
          <p:cNvGrpSpPr/>
          <p:nvPr/>
        </p:nvGrpSpPr>
        <p:grpSpPr>
          <a:xfrm>
            <a:off x="6091618" y="3170573"/>
            <a:ext cx="452419" cy="313219"/>
            <a:chOff x="568950" y="3686775"/>
            <a:chExt cx="472500" cy="362900"/>
          </a:xfrm>
        </p:grpSpPr>
        <p:sp>
          <p:nvSpPr>
            <p:cNvPr id="612" name="Google Shape;612;p63"/>
            <p:cNvSpPr/>
            <p:nvPr/>
          </p:nvSpPr>
          <p:spPr>
            <a:xfrm>
              <a:off x="568950" y="3686775"/>
              <a:ext cx="472500" cy="362900"/>
            </a:xfrm>
            <a:custGeom>
              <a:rect b="b" l="l" r="r" t="t"/>
              <a:pathLst>
                <a:path extrusionOk="0" fill="none" h="14516" w="1890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3"/>
            <p:cNvSpPr/>
            <p:nvPr/>
          </p:nvSpPr>
          <p:spPr>
            <a:xfrm>
              <a:off x="645650" y="3820725"/>
              <a:ext cx="34125" cy="34125"/>
            </a:xfrm>
            <a:custGeom>
              <a:rect b="b" l="l" r="r" t="t"/>
              <a:pathLst>
                <a:path extrusionOk="0" fill="none" h="1365" w="1365">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3"/>
            <p:cNvSpPr/>
            <p:nvPr/>
          </p:nvSpPr>
          <p:spPr>
            <a:xfrm>
              <a:off x="747950" y="3753750"/>
              <a:ext cx="85275" cy="12200"/>
            </a:xfrm>
            <a:custGeom>
              <a:rect b="b" l="l" r="r" t="t"/>
              <a:pathLst>
                <a:path extrusionOk="0" fill="none" h="488" w="3411">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cap="rnd" cmpd="sng" w="12175">
              <a:solidFill>
                <a:srgbClr val="FFB5F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63"/>
          <p:cNvSpPr/>
          <p:nvPr/>
        </p:nvSpPr>
        <p:spPr>
          <a:xfrm rot="7040779">
            <a:off x="7656010" y="-661123"/>
            <a:ext cx="1603675" cy="2929284"/>
          </a:xfrm>
          <a:custGeom>
            <a:rect b="b" l="l" r="r" t="t"/>
            <a:pathLst>
              <a:path extrusionOk="0" h="2392498" w="1303852">
                <a:moveTo>
                  <a:pt x="1040950" y="0"/>
                </a:moveTo>
                <a:lnTo>
                  <a:pt x="0" y="2392499"/>
                </a:lnTo>
                <a:lnTo>
                  <a:pt x="262902" y="2392499"/>
                </a:lnTo>
                <a:lnTo>
                  <a:pt x="1303852" y="0"/>
                </a:lnTo>
                <a:lnTo>
                  <a:pt x="1040950" y="0"/>
                </a:lnTo>
                <a:close/>
              </a:path>
            </a:pathLst>
          </a:custGeom>
          <a:solidFill>
            <a:srgbClr val="FFB5FC"/>
          </a:solidFill>
          <a:ln>
            <a:noFill/>
          </a:ln>
          <a:effectLst>
            <a:outerShdw blurRad="57150" rotWithShape="0" algn="bl" dist="19050">
              <a:srgbClr val="18171D">
                <a:alpha val="3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4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sp>
        <p:nvSpPr>
          <p:cNvPr id="449" name="Google Shape;449;p4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min - Icebreakers!</a:t>
            </a:r>
            <a:endParaRPr/>
          </a:p>
          <a:p>
            <a:pPr indent="0" lvl="0" marL="0" rtl="0" algn="l">
              <a:spcBef>
                <a:spcPts val="1200"/>
              </a:spcBef>
              <a:spcAft>
                <a:spcPts val="0"/>
              </a:spcAft>
              <a:buNone/>
            </a:pPr>
            <a:r>
              <a:rPr lang="en"/>
              <a:t>10 min - Overview of Misc. important parts of an Aeroplane</a:t>
            </a:r>
            <a:endParaRPr/>
          </a:p>
          <a:p>
            <a:pPr indent="0" lvl="0" marL="0" rtl="0" algn="l">
              <a:spcBef>
                <a:spcPts val="1200"/>
              </a:spcBef>
              <a:spcAft>
                <a:spcPts val="0"/>
              </a:spcAft>
              <a:buNone/>
            </a:pPr>
            <a:r>
              <a:rPr lang="en"/>
              <a:t>15 min - Independent Research</a:t>
            </a:r>
            <a:endParaRPr/>
          </a:p>
          <a:p>
            <a:pPr indent="0" lvl="0" marL="0" rtl="0" algn="l">
              <a:spcBef>
                <a:spcPts val="1200"/>
              </a:spcBef>
              <a:spcAft>
                <a:spcPts val="0"/>
              </a:spcAft>
              <a:buNone/>
            </a:pPr>
            <a:r>
              <a:rPr lang="en"/>
              <a:t>30 min -  Your </a:t>
            </a:r>
            <a:r>
              <a:rPr lang="en"/>
              <a:t>Presentations!</a:t>
            </a:r>
            <a:endParaRPr/>
          </a:p>
          <a:p>
            <a:pPr indent="0" lvl="0" marL="0" rtl="0" algn="l">
              <a:spcBef>
                <a:spcPts val="1200"/>
              </a:spcBef>
              <a:spcAft>
                <a:spcPts val="1200"/>
              </a:spcAft>
              <a:buNone/>
            </a:pPr>
            <a:r>
              <a:rPr lang="en"/>
              <a:t>3 min - Closing up!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4"/>
          <p:cNvSpPr txBox="1"/>
          <p:nvPr>
            <p:ph type="title"/>
          </p:nvPr>
        </p:nvSpPr>
        <p:spPr>
          <a:xfrm>
            <a:off x="2471700" y="2077950"/>
            <a:ext cx="4200600" cy="98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News Cycle"/>
                <a:ea typeface="News Cycle"/>
                <a:cs typeface="News Cycle"/>
                <a:sym typeface="News Cycle"/>
              </a:rPr>
              <a:t>Thank you!</a:t>
            </a:r>
            <a:endParaRPr sz="2400">
              <a:latin typeface="News Cycle"/>
              <a:ea typeface="News Cycle"/>
              <a:cs typeface="News Cycle"/>
              <a:sym typeface="News Cycl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3" name="Shape 453"/>
        <p:cNvGrpSpPr/>
        <p:nvPr/>
      </p:nvGrpSpPr>
      <p:grpSpPr>
        <a:xfrm>
          <a:off x="0" y="0"/>
          <a:ext cx="0" cy="0"/>
          <a:chOff x="0" y="0"/>
          <a:chExt cx="0" cy="0"/>
        </a:xfrm>
      </p:grpSpPr>
      <p:sp>
        <p:nvSpPr>
          <p:cNvPr id="454" name="Google Shape;454;p4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Icebreaker</a:t>
            </a:r>
            <a:endParaRPr/>
          </a:p>
        </p:txBody>
      </p:sp>
      <p:sp>
        <p:nvSpPr>
          <p:cNvPr id="455" name="Google Shape;455;p4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What is your favourite movie?</a:t>
            </a:r>
            <a:endParaRPr b="1"/>
          </a:p>
        </p:txBody>
      </p:sp>
      <p:pic>
        <p:nvPicPr>
          <p:cNvPr id="456" name="Google Shape;456;p47"/>
          <p:cNvPicPr preferRelativeResize="0"/>
          <p:nvPr/>
        </p:nvPicPr>
        <p:blipFill>
          <a:blip r:embed="rId3">
            <a:alphaModFix/>
          </a:blip>
          <a:stretch>
            <a:fillRect/>
          </a:stretch>
        </p:blipFill>
        <p:spPr>
          <a:xfrm>
            <a:off x="5744600" y="567100"/>
            <a:ext cx="2743200" cy="41148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0" name="Shape 460"/>
        <p:cNvGrpSpPr/>
        <p:nvPr/>
      </p:nvGrpSpPr>
      <p:grpSpPr>
        <a:xfrm>
          <a:off x="0" y="0"/>
          <a:ext cx="0" cy="0"/>
          <a:chOff x="0" y="0"/>
          <a:chExt cx="0" cy="0"/>
        </a:xfrm>
      </p:grpSpPr>
      <p:sp>
        <p:nvSpPr>
          <p:cNvPr id="461" name="Google Shape;461;p4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Engine</a:t>
            </a:r>
            <a:endParaRPr/>
          </a:p>
        </p:txBody>
      </p:sp>
      <p:sp>
        <p:nvSpPr>
          <p:cNvPr id="462" name="Google Shape;462;p48"/>
          <p:cNvSpPr txBox="1"/>
          <p:nvPr>
            <p:ph idx="1" type="body"/>
          </p:nvPr>
        </p:nvSpPr>
        <p:spPr>
          <a:xfrm>
            <a:off x="105675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Multiple different types, most common are two-stroke engines and four-stroke engines. </a:t>
            </a:r>
            <a:endParaRPr/>
          </a:p>
          <a:p>
            <a:pPr indent="-311150" lvl="0" marL="457200" rtl="0" algn="l">
              <a:spcBef>
                <a:spcPts val="0"/>
              </a:spcBef>
              <a:spcAft>
                <a:spcPts val="0"/>
              </a:spcAft>
              <a:buSzPts val="1300"/>
              <a:buChar char="●"/>
            </a:pPr>
            <a:r>
              <a:rPr lang="en"/>
              <a:t>Two stroke engines have more raw power, but also are far less power efficient and are less durable. They also are far worse for the </a:t>
            </a:r>
            <a:r>
              <a:rPr lang="en"/>
              <a:t>environment</a:t>
            </a:r>
            <a:r>
              <a:rPr lang="en"/>
              <a:t> due to the way their exhaust is released and how they utilize oil. Four stroke engines, while being more powerful, are also far heavier.</a:t>
            </a:r>
            <a:endParaRPr/>
          </a:p>
        </p:txBody>
      </p:sp>
      <p:pic>
        <p:nvPicPr>
          <p:cNvPr id="463" name="Google Shape;463;p48"/>
          <p:cNvPicPr preferRelativeResize="0"/>
          <p:nvPr/>
        </p:nvPicPr>
        <p:blipFill>
          <a:blip r:embed="rId3">
            <a:alphaModFix/>
          </a:blip>
          <a:stretch>
            <a:fillRect/>
          </a:stretch>
        </p:blipFill>
        <p:spPr>
          <a:xfrm>
            <a:off x="-4" y="3232396"/>
            <a:ext cx="1098700" cy="1911100"/>
          </a:xfrm>
          <a:prstGeom prst="rect">
            <a:avLst/>
          </a:prstGeom>
          <a:noFill/>
          <a:ln>
            <a:noFill/>
          </a:ln>
        </p:spPr>
      </p:pic>
      <p:pic>
        <p:nvPicPr>
          <p:cNvPr id="464" name="Google Shape;464;p48"/>
          <p:cNvPicPr preferRelativeResize="0"/>
          <p:nvPr/>
        </p:nvPicPr>
        <p:blipFill>
          <a:blip r:embed="rId4">
            <a:alphaModFix/>
          </a:blip>
          <a:stretch>
            <a:fillRect/>
          </a:stretch>
        </p:blipFill>
        <p:spPr>
          <a:xfrm>
            <a:off x="7424898" y="-22400"/>
            <a:ext cx="1763400" cy="235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8" name="Shape 468"/>
        <p:cNvGrpSpPr/>
        <p:nvPr/>
      </p:nvGrpSpPr>
      <p:grpSpPr>
        <a:xfrm>
          <a:off x="0" y="0"/>
          <a:ext cx="0" cy="0"/>
          <a:chOff x="0" y="0"/>
          <a:chExt cx="0" cy="0"/>
        </a:xfrm>
      </p:grpSpPr>
      <p:sp>
        <p:nvSpPr>
          <p:cNvPr id="469" name="Google Shape;469;p4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Control Cables</a:t>
            </a:r>
            <a:endParaRPr/>
          </a:p>
        </p:txBody>
      </p:sp>
      <p:sp>
        <p:nvSpPr>
          <p:cNvPr id="470" name="Google Shape;470;p49"/>
          <p:cNvSpPr txBox="1"/>
          <p:nvPr>
            <p:ph idx="1" type="body"/>
          </p:nvPr>
        </p:nvSpPr>
        <p:spPr>
          <a:xfrm>
            <a:off x="689225" y="1558225"/>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Cables which are attached to the planes control system (which is, in our case, a control stick (AKA a yoke). These are used to control all movement and manage parts such as the ailerons.</a:t>
            </a:r>
            <a:endParaRPr/>
          </a:p>
          <a:p>
            <a:pPr indent="-311150" lvl="0" marL="457200" rtl="0" algn="l">
              <a:spcBef>
                <a:spcPts val="0"/>
              </a:spcBef>
              <a:spcAft>
                <a:spcPts val="0"/>
              </a:spcAft>
              <a:buSzPts val="1300"/>
              <a:buChar char="●"/>
            </a:pPr>
            <a:r>
              <a:rPr lang="en"/>
              <a:t>They are made of a </a:t>
            </a:r>
            <a:r>
              <a:rPr lang="en"/>
              <a:t>variety</a:t>
            </a:r>
            <a:r>
              <a:rPr lang="en"/>
              <a:t> of different materials, but are typically made of either </a:t>
            </a:r>
            <a:r>
              <a:rPr lang="en"/>
              <a:t>galvanized</a:t>
            </a:r>
            <a:r>
              <a:rPr lang="en"/>
              <a:t> steel or a stainless steel alloy</a:t>
            </a:r>
            <a:endParaRPr/>
          </a:p>
          <a:p>
            <a:pPr indent="-311150" lvl="0" marL="457200" rtl="0" algn="l">
              <a:spcBef>
                <a:spcPts val="0"/>
              </a:spcBef>
              <a:spcAft>
                <a:spcPts val="0"/>
              </a:spcAft>
              <a:buSzPts val="1300"/>
              <a:buChar char="●"/>
            </a:pPr>
            <a:r>
              <a:rPr lang="en"/>
              <a:t>Very important as these are the only way we can have control over our planes flight and movement.</a:t>
            </a:r>
            <a:endParaRPr/>
          </a:p>
        </p:txBody>
      </p:sp>
      <p:pic>
        <p:nvPicPr>
          <p:cNvPr id="471" name="Google Shape;471;p49"/>
          <p:cNvPicPr preferRelativeResize="0"/>
          <p:nvPr/>
        </p:nvPicPr>
        <p:blipFill>
          <a:blip r:embed="rId3">
            <a:alphaModFix/>
          </a:blip>
          <a:stretch>
            <a:fillRect/>
          </a:stretch>
        </p:blipFill>
        <p:spPr>
          <a:xfrm>
            <a:off x="5334000" y="0"/>
            <a:ext cx="3810000" cy="1943100"/>
          </a:xfrm>
          <a:prstGeom prst="rect">
            <a:avLst/>
          </a:prstGeom>
          <a:noFill/>
          <a:ln>
            <a:noFill/>
          </a:ln>
        </p:spPr>
      </p:pic>
      <p:pic>
        <p:nvPicPr>
          <p:cNvPr id="472" name="Google Shape;472;p49"/>
          <p:cNvPicPr preferRelativeResize="0"/>
          <p:nvPr/>
        </p:nvPicPr>
        <p:blipFill>
          <a:blip r:embed="rId4">
            <a:alphaModFix/>
          </a:blip>
          <a:stretch>
            <a:fillRect/>
          </a:stretch>
        </p:blipFill>
        <p:spPr>
          <a:xfrm>
            <a:off x="285450" y="3326525"/>
            <a:ext cx="3376450" cy="1577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6" name="Shape 476"/>
        <p:cNvGrpSpPr/>
        <p:nvPr/>
      </p:nvGrpSpPr>
      <p:grpSpPr>
        <a:xfrm>
          <a:off x="0" y="0"/>
          <a:ext cx="0" cy="0"/>
          <a:chOff x="0" y="0"/>
          <a:chExt cx="0" cy="0"/>
        </a:xfrm>
      </p:grpSpPr>
      <p:sp>
        <p:nvSpPr>
          <p:cNvPr id="477" name="Google Shape;477;p5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Landing Gear </a:t>
            </a:r>
            <a:endParaRPr/>
          </a:p>
        </p:txBody>
      </p:sp>
      <p:sp>
        <p:nvSpPr>
          <p:cNvPr id="478" name="Google Shape;478;p50"/>
          <p:cNvSpPr txBox="1"/>
          <p:nvPr>
            <p:ph idx="1" type="body"/>
          </p:nvPr>
        </p:nvSpPr>
        <p:spPr>
          <a:xfrm>
            <a:off x="1325950" y="16246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There are multiple different common arrangements, but the most common one is the tricycle type arrangement (</a:t>
            </a:r>
            <a:endParaRPr/>
          </a:p>
          <a:p>
            <a:pPr indent="-311150" lvl="0" marL="457200" rtl="0" algn="l">
              <a:spcBef>
                <a:spcPts val="0"/>
              </a:spcBef>
              <a:spcAft>
                <a:spcPts val="0"/>
              </a:spcAft>
              <a:buSzPts val="1300"/>
              <a:buChar char="●"/>
            </a:pPr>
            <a:r>
              <a:rPr lang="en"/>
              <a:t>Common on both </a:t>
            </a:r>
            <a:r>
              <a:rPr lang="en"/>
              <a:t>commercial</a:t>
            </a:r>
            <a:r>
              <a:rPr lang="en"/>
              <a:t> and ultralight aircrafts</a:t>
            </a:r>
            <a:endParaRPr/>
          </a:p>
          <a:p>
            <a:pPr indent="-311150" lvl="0" marL="457200" rtl="0" algn="l">
              <a:spcBef>
                <a:spcPts val="0"/>
              </a:spcBef>
              <a:spcAft>
                <a:spcPts val="0"/>
              </a:spcAft>
              <a:buSzPts val="1300"/>
              <a:buChar char="●"/>
            </a:pPr>
            <a:r>
              <a:rPr lang="en"/>
              <a:t>This can be very harmful on rocky or rough fields, as it can be very difficult to get a smooth landing on unstable surfaces with this particular configuration</a:t>
            </a:r>
            <a:endParaRPr/>
          </a:p>
        </p:txBody>
      </p:sp>
      <p:pic>
        <p:nvPicPr>
          <p:cNvPr id="479" name="Google Shape;479;p50"/>
          <p:cNvPicPr preferRelativeResize="0"/>
          <p:nvPr/>
        </p:nvPicPr>
        <p:blipFill>
          <a:blip r:embed="rId3">
            <a:alphaModFix/>
          </a:blip>
          <a:stretch>
            <a:fillRect/>
          </a:stretch>
        </p:blipFill>
        <p:spPr>
          <a:xfrm>
            <a:off x="6524531" y="3132349"/>
            <a:ext cx="2619475" cy="2011149"/>
          </a:xfrm>
          <a:prstGeom prst="rect">
            <a:avLst/>
          </a:prstGeom>
          <a:noFill/>
          <a:ln>
            <a:noFill/>
          </a:ln>
        </p:spPr>
      </p:pic>
      <p:pic>
        <p:nvPicPr>
          <p:cNvPr id="480" name="Google Shape;480;p50"/>
          <p:cNvPicPr preferRelativeResize="0"/>
          <p:nvPr/>
        </p:nvPicPr>
        <p:blipFill>
          <a:blip r:embed="rId4">
            <a:alphaModFix/>
          </a:blip>
          <a:stretch>
            <a:fillRect/>
          </a:stretch>
        </p:blipFill>
        <p:spPr>
          <a:xfrm>
            <a:off x="181445" y="3054450"/>
            <a:ext cx="3086749" cy="189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4" name="Shape 484"/>
        <p:cNvGrpSpPr/>
        <p:nvPr/>
      </p:nvGrpSpPr>
      <p:grpSpPr>
        <a:xfrm>
          <a:off x="0" y="0"/>
          <a:ext cx="0" cy="0"/>
          <a:chOff x="0" y="0"/>
          <a:chExt cx="0" cy="0"/>
        </a:xfrm>
      </p:grpSpPr>
      <p:sp>
        <p:nvSpPr>
          <p:cNvPr id="485" name="Google Shape;485;p51"/>
          <p:cNvSpPr txBox="1"/>
          <p:nvPr>
            <p:ph idx="1" type="body"/>
          </p:nvPr>
        </p:nvSpPr>
        <p:spPr>
          <a:xfrm>
            <a:off x="811200" y="1293125"/>
            <a:ext cx="69813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Attached to the landing gear, one is connected to each wing</a:t>
            </a:r>
            <a:endParaRPr/>
          </a:p>
          <a:p>
            <a:pPr indent="-311150" lvl="0" marL="457200" rtl="0" algn="l">
              <a:spcBef>
                <a:spcPts val="0"/>
              </a:spcBef>
              <a:spcAft>
                <a:spcPts val="0"/>
              </a:spcAft>
              <a:buSzPts val="1300"/>
              <a:buChar char="●"/>
            </a:pPr>
            <a:r>
              <a:rPr lang="en"/>
              <a:t>Struts are generally used to dampen the impact of landing on the wings, as well as further support the stability of those wings by adding another fastening mechanism</a:t>
            </a:r>
            <a:endParaRPr/>
          </a:p>
          <a:p>
            <a:pPr indent="-311150" lvl="0" marL="457200" rtl="0" algn="l">
              <a:spcBef>
                <a:spcPts val="0"/>
              </a:spcBef>
              <a:spcAft>
                <a:spcPts val="0"/>
              </a:spcAft>
              <a:buSzPts val="1300"/>
              <a:buChar char="●"/>
            </a:pPr>
            <a:r>
              <a:rPr lang="en"/>
              <a:t>Attached along with the control cables, and are </a:t>
            </a:r>
            <a:r>
              <a:rPr lang="en"/>
              <a:t>typically made out of aluminium</a:t>
            </a:r>
            <a:endParaRPr/>
          </a:p>
          <a:p>
            <a:pPr indent="-311150" lvl="0" marL="457200" rtl="0" algn="l">
              <a:spcBef>
                <a:spcPts val="0"/>
              </a:spcBef>
              <a:spcAft>
                <a:spcPts val="0"/>
              </a:spcAft>
              <a:buSzPts val="1300"/>
              <a:buChar char="●"/>
            </a:pPr>
            <a:r>
              <a:rPr lang="en"/>
              <a:t>Have to be attached at a very specific space on the wing - will fail if attached too close to the fuselage, and the wings will snap if attached to the tip</a:t>
            </a:r>
            <a:endParaRPr/>
          </a:p>
          <a:p>
            <a:pPr indent="-311150" lvl="0" marL="457200" rtl="0" algn="l">
              <a:spcBef>
                <a:spcPts val="0"/>
              </a:spcBef>
              <a:spcAft>
                <a:spcPts val="0"/>
              </a:spcAft>
              <a:buSzPts val="1300"/>
              <a:buChar char="●"/>
            </a:pPr>
            <a:r>
              <a:rPr lang="en"/>
              <a:t>Cables can be used instead, but you will need far more cables than you would need struts for the same functionality</a:t>
            </a:r>
            <a:endParaRPr/>
          </a:p>
        </p:txBody>
      </p:sp>
      <p:sp>
        <p:nvSpPr>
          <p:cNvPr id="486" name="Google Shape;486;p51"/>
          <p:cNvSpPr txBox="1"/>
          <p:nvPr>
            <p:ph type="title"/>
          </p:nvPr>
        </p:nvSpPr>
        <p:spPr>
          <a:xfrm>
            <a:off x="1191425" y="716753"/>
            <a:ext cx="2330700" cy="28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Struts</a:t>
            </a:r>
            <a:endParaRPr/>
          </a:p>
        </p:txBody>
      </p:sp>
      <p:pic>
        <p:nvPicPr>
          <p:cNvPr id="487" name="Google Shape;487;p51"/>
          <p:cNvPicPr preferRelativeResize="0"/>
          <p:nvPr/>
        </p:nvPicPr>
        <p:blipFill>
          <a:blip r:embed="rId3">
            <a:alphaModFix/>
          </a:blip>
          <a:stretch>
            <a:fillRect/>
          </a:stretch>
        </p:blipFill>
        <p:spPr>
          <a:xfrm>
            <a:off x="3720350" y="3458050"/>
            <a:ext cx="1875050" cy="1395250"/>
          </a:xfrm>
          <a:prstGeom prst="rect">
            <a:avLst/>
          </a:prstGeom>
          <a:noFill/>
          <a:ln>
            <a:noFill/>
          </a:ln>
        </p:spPr>
      </p:pic>
      <p:pic>
        <p:nvPicPr>
          <p:cNvPr id="488" name="Google Shape;488;p51"/>
          <p:cNvPicPr preferRelativeResize="0"/>
          <p:nvPr/>
        </p:nvPicPr>
        <p:blipFill>
          <a:blip r:embed="rId4">
            <a:alphaModFix/>
          </a:blip>
          <a:stretch>
            <a:fillRect/>
          </a:stretch>
        </p:blipFill>
        <p:spPr>
          <a:xfrm flipH="1">
            <a:off x="6045326" y="3130488"/>
            <a:ext cx="2816824" cy="1877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2" name="Shape 492"/>
        <p:cNvGrpSpPr/>
        <p:nvPr/>
      </p:nvGrpSpPr>
      <p:grpSpPr>
        <a:xfrm>
          <a:off x="0" y="0"/>
          <a:ext cx="0" cy="0"/>
          <a:chOff x="0" y="0"/>
          <a:chExt cx="0" cy="0"/>
        </a:xfrm>
      </p:grpSpPr>
      <p:sp>
        <p:nvSpPr>
          <p:cNvPr id="493" name="Google Shape;493;p5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Cowling</a:t>
            </a:r>
            <a:endParaRPr/>
          </a:p>
        </p:txBody>
      </p:sp>
      <p:sp>
        <p:nvSpPr>
          <p:cNvPr id="494" name="Google Shape;494;p52"/>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a:t>Cowling: </a:t>
            </a:r>
            <a:r>
              <a:rPr lang="en"/>
              <a:t>Cowling is a case which holds the engine of an airplane. It is typically found at the nose of the aircraft, in the same place as the engine. Aside from it’s obvious storage purposes, it is also used to streamline airflow and reduce drag, as well as ensure there is proper airflow directed towards the engine and everything is cooled properly.</a:t>
            </a:r>
            <a:endParaRPr/>
          </a:p>
        </p:txBody>
      </p:sp>
      <p:pic>
        <p:nvPicPr>
          <p:cNvPr id="495" name="Google Shape;495;p52"/>
          <p:cNvPicPr preferRelativeResize="0"/>
          <p:nvPr/>
        </p:nvPicPr>
        <p:blipFill>
          <a:blip r:embed="rId3">
            <a:alphaModFix/>
          </a:blip>
          <a:stretch>
            <a:fillRect/>
          </a:stretch>
        </p:blipFill>
        <p:spPr>
          <a:xfrm>
            <a:off x="311700" y="2958900"/>
            <a:ext cx="2532875" cy="2018526"/>
          </a:xfrm>
          <a:prstGeom prst="rect">
            <a:avLst/>
          </a:prstGeom>
          <a:noFill/>
          <a:ln>
            <a:noFill/>
          </a:ln>
        </p:spPr>
      </p:pic>
      <p:pic>
        <p:nvPicPr>
          <p:cNvPr id="496" name="Google Shape;496;p52"/>
          <p:cNvPicPr preferRelativeResize="0"/>
          <p:nvPr/>
        </p:nvPicPr>
        <p:blipFill>
          <a:blip r:embed="rId4">
            <a:alphaModFix/>
          </a:blip>
          <a:stretch>
            <a:fillRect/>
          </a:stretch>
        </p:blipFill>
        <p:spPr>
          <a:xfrm>
            <a:off x="6635500" y="3025177"/>
            <a:ext cx="2196800" cy="195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5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Now it’s your turn! </a:t>
            </a:r>
            <a:endParaRPr/>
          </a:p>
        </p:txBody>
      </p:sp>
      <p:sp>
        <p:nvSpPr>
          <p:cNvPr id="502" name="Google Shape;502;p53"/>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Pick a specific airplane part and research it for the next 10 minutes, then give a quick, two minute presentation on what you found!</a:t>
            </a:r>
            <a:endParaRPr/>
          </a:p>
        </p:txBody>
      </p:sp>
      <p:pic>
        <p:nvPicPr>
          <p:cNvPr descr="This timer counts down silently until it reaches 0:00, then a police siren sounds to alert you that time is up." id="503" name="Google Shape;503;p53" title="10 Minute Timer">
            <a:hlinkClick r:id="rId3"/>
          </p:cNvPr>
          <p:cNvPicPr preferRelativeResize="0"/>
          <p:nvPr/>
        </p:nvPicPr>
        <p:blipFill>
          <a:blip r:embed="rId4">
            <a:alphaModFix/>
          </a:blip>
          <a:stretch>
            <a:fillRect/>
          </a:stretch>
        </p:blipFill>
        <p:spPr>
          <a:xfrm>
            <a:off x="5607350" y="2485925"/>
            <a:ext cx="3293675" cy="2470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